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660" r:id="rId1"/>
    <p:sldMasterId id="2147483684" r:id="rId2"/>
    <p:sldMasterId id="2147483672" r:id="rId3"/>
  </p:sldMasterIdLst>
  <p:notesMasterIdLst>
    <p:notesMasterId r:id="rId58"/>
  </p:notesMasterIdLst>
  <p:sldIdLst>
    <p:sldId id="420" r:id="rId4"/>
    <p:sldId id="383" r:id="rId5"/>
    <p:sldId id="384" r:id="rId6"/>
    <p:sldId id="279" r:id="rId7"/>
    <p:sldId id="413" r:id="rId8"/>
    <p:sldId id="414" r:id="rId9"/>
    <p:sldId id="415" r:id="rId10"/>
    <p:sldId id="416" r:id="rId11"/>
    <p:sldId id="417" r:id="rId12"/>
    <p:sldId id="368" r:id="rId13"/>
    <p:sldId id="418" r:id="rId14"/>
    <p:sldId id="355" r:id="rId15"/>
    <p:sldId id="466" r:id="rId16"/>
    <p:sldId id="497" r:id="rId17"/>
    <p:sldId id="391" r:id="rId18"/>
    <p:sldId id="392" r:id="rId19"/>
    <p:sldId id="345" r:id="rId20"/>
    <p:sldId id="407" r:id="rId21"/>
    <p:sldId id="441" r:id="rId22"/>
    <p:sldId id="443" r:id="rId23"/>
    <p:sldId id="442" r:id="rId24"/>
    <p:sldId id="343" r:id="rId25"/>
    <p:sldId id="399" r:id="rId26"/>
    <p:sldId id="502" r:id="rId27"/>
    <p:sldId id="503" r:id="rId28"/>
    <p:sldId id="263" r:id="rId29"/>
    <p:sldId id="450" r:id="rId30"/>
    <p:sldId id="405" r:id="rId31"/>
    <p:sldId id="411" r:id="rId32"/>
    <p:sldId id="261" r:id="rId33"/>
    <p:sldId id="412" r:id="rId34"/>
    <p:sldId id="288" r:id="rId35"/>
    <p:sldId id="393" r:id="rId36"/>
    <p:sldId id="333" r:id="rId37"/>
    <p:sldId id="498" r:id="rId38"/>
    <p:sldId id="394" r:id="rId39"/>
    <p:sldId id="336" r:id="rId40"/>
    <p:sldId id="500" r:id="rId41"/>
    <p:sldId id="395" r:id="rId42"/>
    <p:sldId id="379" r:id="rId43"/>
    <p:sldId id="380" r:id="rId44"/>
    <p:sldId id="427" r:id="rId45"/>
    <p:sldId id="428" r:id="rId46"/>
    <p:sldId id="504" r:id="rId47"/>
    <p:sldId id="409" r:id="rId48"/>
    <p:sldId id="347" r:id="rId49"/>
    <p:sldId id="382" r:id="rId50"/>
    <p:sldId id="430" r:id="rId51"/>
    <p:sldId id="431" r:id="rId52"/>
    <p:sldId id="402" r:id="rId53"/>
    <p:sldId id="501" r:id="rId54"/>
    <p:sldId id="334" r:id="rId55"/>
    <p:sldId id="396" r:id="rId56"/>
    <p:sldId id="419" r:id="rId57"/>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D38614-980D-41CA-A759-443F758EA070}">
          <p14:sldIdLst>
            <p14:sldId id="420"/>
            <p14:sldId id="383"/>
            <p14:sldId id="384"/>
            <p14:sldId id="279"/>
            <p14:sldId id="413"/>
            <p14:sldId id="414"/>
            <p14:sldId id="415"/>
            <p14:sldId id="416"/>
            <p14:sldId id="417"/>
            <p14:sldId id="368"/>
            <p14:sldId id="418"/>
            <p14:sldId id="355"/>
            <p14:sldId id="466"/>
            <p14:sldId id="497"/>
            <p14:sldId id="391"/>
            <p14:sldId id="392"/>
            <p14:sldId id="345"/>
            <p14:sldId id="407"/>
            <p14:sldId id="441"/>
            <p14:sldId id="443"/>
            <p14:sldId id="442"/>
            <p14:sldId id="343"/>
            <p14:sldId id="399"/>
            <p14:sldId id="502"/>
            <p14:sldId id="503"/>
            <p14:sldId id="263"/>
            <p14:sldId id="450"/>
            <p14:sldId id="405"/>
            <p14:sldId id="411"/>
            <p14:sldId id="261"/>
            <p14:sldId id="412"/>
            <p14:sldId id="288"/>
            <p14:sldId id="393"/>
            <p14:sldId id="333"/>
            <p14:sldId id="498"/>
            <p14:sldId id="394"/>
            <p14:sldId id="336"/>
            <p14:sldId id="500"/>
            <p14:sldId id="395"/>
            <p14:sldId id="379"/>
            <p14:sldId id="380"/>
            <p14:sldId id="427"/>
            <p14:sldId id="428"/>
            <p14:sldId id="504"/>
            <p14:sldId id="409"/>
            <p14:sldId id="347"/>
            <p14:sldId id="382"/>
            <p14:sldId id="430"/>
            <p14:sldId id="431"/>
            <p14:sldId id="402"/>
            <p14:sldId id="501"/>
            <p14:sldId id="334"/>
            <p14:sldId id="396"/>
            <p14:sldId id="41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3EC08-4576-AF55-6390-FF55242F3D6F}" name="Emilia Fuorvito - BBA" initials="EB" userId="S::emilia.fuorvito@clf.uk::7a8a29a6-6e95-41f9-9c74-84224a96aab3" providerId="AD"/>
  <p188:author id="{D91D1329-C861-0DE4-64A9-3F3E5EB402DD}" name="Naomi Soper - BBA" initials="NB" userId="S::naomi.soper@clf.uk::2d2b1c55-b8d7-4bcb-af83-bbe62389e350" providerId="AD"/>
  <p188:author id="{D435B5AE-AC1A-6970-2A82-834818BB96B8}" name="Jennifer Chapman - BBA" initials="JB" userId="S::jennifer.chapman@clf.uk::f2f11580-c2df-4612-b34a-de62c9ce02ce" providerId="AD"/>
  <p188:author id="{7AF19EEF-E7CD-68D2-DBEA-EFD84F2AFD6E}" name="Martin Wignall - BBA" initials="MB" userId="S::martin.wignall@clf.uk::65c54b3f-5a1a-47b8-b570-cc02007ef1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D8F0"/>
    <a:srgbClr val="FF0000"/>
    <a:srgbClr val="7030A0"/>
    <a:srgbClr val="F2F2F2"/>
    <a:srgbClr val="05AEEF"/>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8F65E-8317-43DA-AA4A-B3B8641AB86A}" v="52" dt="2025-03-15T22:34:53.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3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Wignall - BBA" userId="S::martin.wignall@clf.uk::65c54b3f-5a1a-47b8-b570-cc02007ef196" providerId="AD" clId="Web-{A6417BA0-D607-F9DD-8D60-F26633B1A783}"/>
    <pc:docChg chg="modSld">
      <pc:chgData name="Martin Wignall - BBA" userId="S::martin.wignall@clf.uk::65c54b3f-5a1a-47b8-b570-cc02007ef196" providerId="AD" clId="Web-{A6417BA0-D607-F9DD-8D60-F26633B1A783}" dt="2024-01-11T17:47:06.905" v="8" actId="1076"/>
      <pc:docMkLst>
        <pc:docMk/>
      </pc:docMkLst>
      <pc:sldChg chg="modSp">
        <pc:chgData name="Martin Wignall - BBA" userId="S::martin.wignall@clf.uk::65c54b3f-5a1a-47b8-b570-cc02007ef196" providerId="AD" clId="Web-{A6417BA0-D607-F9DD-8D60-F26633B1A783}" dt="2024-01-11T17:47:06.905" v="8" actId="1076"/>
        <pc:sldMkLst>
          <pc:docMk/>
          <pc:sldMk cId="2451220008" sldId="260"/>
        </pc:sldMkLst>
      </pc:sldChg>
    </pc:docChg>
  </pc:docChgLst>
  <pc:docChgLst>
    <pc:chgData clId="Web-{BF785093-C50D-9915-772D-1F7430BE153E}"/>
    <pc:docChg chg="modSld">
      <pc:chgData name="" userId="" providerId="" clId="Web-{BF785093-C50D-9915-772D-1F7430BE153E}" dt="2023-09-16T15:10:50.590" v="0" actId="20577"/>
      <pc:docMkLst>
        <pc:docMk/>
      </pc:docMkLst>
      <pc:sldChg chg="modSp">
        <pc:chgData name="" userId="" providerId="" clId="Web-{BF785093-C50D-9915-772D-1F7430BE153E}" dt="2023-09-16T15:10:50.590" v="0" actId="20577"/>
        <pc:sldMkLst>
          <pc:docMk/>
          <pc:sldMk cId="2460935958" sldId="264"/>
        </pc:sldMkLst>
      </pc:sldChg>
    </pc:docChg>
  </pc:docChgLst>
  <pc:docChgLst>
    <pc:chgData name="Rhiannon Woods - BBA" userId="S::rhiannon.woods@clf.uk::dda8d732-9b1e-4f84-ba21-ffb2bfffea82" providerId="AD" clId="Web-{6CFFEFC7-2E26-4214-CA5D-95A26E441EF3}"/>
    <pc:docChg chg="modSld">
      <pc:chgData name="Rhiannon Woods - BBA" userId="S::rhiannon.woods@clf.uk::dda8d732-9b1e-4f84-ba21-ffb2bfffea82" providerId="AD" clId="Web-{6CFFEFC7-2E26-4214-CA5D-95A26E441EF3}" dt="2024-01-10T10:35:37.455" v="29"/>
      <pc:docMkLst>
        <pc:docMk/>
      </pc:docMkLst>
      <pc:sldChg chg="modSp">
        <pc:chgData name="Rhiannon Woods - BBA" userId="S::rhiannon.woods@clf.uk::dda8d732-9b1e-4f84-ba21-ffb2bfffea82" providerId="AD" clId="Web-{6CFFEFC7-2E26-4214-CA5D-95A26E441EF3}" dt="2024-01-10T10:35:37.455" v="29"/>
        <pc:sldMkLst>
          <pc:docMk/>
          <pc:sldMk cId="3450882593" sldId="392"/>
        </pc:sldMkLst>
      </pc:sldChg>
    </pc:docChg>
  </pc:docChgLst>
  <pc:docChgLst>
    <pc:chgData name="Danielle Bush - BBA" userId="S::danielle.bush@clf.uk::93727c1c-7ba7-4519-a262-70af4721a69c" providerId="AD" clId="Web-{08D7C901-38E3-DEF8-A936-94F6331B5379}"/>
    <pc:docChg chg="modSld">
      <pc:chgData name="Danielle Bush - BBA" userId="S::danielle.bush@clf.uk::93727c1c-7ba7-4519-a262-70af4721a69c" providerId="AD" clId="Web-{08D7C901-38E3-DEF8-A936-94F6331B5379}" dt="2023-10-19T08:16:09.334" v="3" actId="20577"/>
      <pc:docMkLst>
        <pc:docMk/>
      </pc:docMkLst>
      <pc:sldChg chg="modSp">
        <pc:chgData name="Danielle Bush - BBA" userId="S::danielle.bush@clf.uk::93727c1c-7ba7-4519-a262-70af4721a69c" providerId="AD" clId="Web-{08D7C901-38E3-DEF8-A936-94F6331B5379}" dt="2023-10-19T08:16:09.334" v="3" actId="20577"/>
        <pc:sldMkLst>
          <pc:docMk/>
          <pc:sldMk cId="516893655" sldId="344"/>
        </pc:sldMkLst>
      </pc:sldChg>
      <pc:sldChg chg="modSp">
        <pc:chgData name="Danielle Bush - BBA" userId="S::danielle.bush@clf.uk::93727c1c-7ba7-4519-a262-70af4721a69c" providerId="AD" clId="Web-{08D7C901-38E3-DEF8-A936-94F6331B5379}" dt="2023-10-19T08:15:31.771" v="1" actId="20577"/>
        <pc:sldMkLst>
          <pc:docMk/>
          <pc:sldMk cId="2613706699" sldId="351"/>
        </pc:sldMkLst>
      </pc:sldChg>
      <pc:sldChg chg="modSp">
        <pc:chgData name="Danielle Bush - BBA" userId="S::danielle.bush@clf.uk::93727c1c-7ba7-4519-a262-70af4721a69c" providerId="AD" clId="Web-{08D7C901-38E3-DEF8-A936-94F6331B5379}" dt="2023-10-19T08:15:45.755" v="2" actId="20577"/>
        <pc:sldMkLst>
          <pc:docMk/>
          <pc:sldMk cId="1580092592" sldId="365"/>
        </pc:sldMkLst>
      </pc:sldChg>
    </pc:docChg>
  </pc:docChgLst>
  <pc:docChgLst>
    <pc:chgData clId="Web-{27FACE80-FF1E-4AED-A2FE-445D8133AAED}"/>
    <pc:docChg chg="modSld">
      <pc:chgData name="" userId="" providerId="" clId="Web-{27FACE80-FF1E-4AED-A2FE-445D8133AAED}" dt="2024-01-12T11:53:49.358" v="5"/>
      <pc:docMkLst>
        <pc:docMk/>
      </pc:docMkLst>
      <pc:sldChg chg="modSp">
        <pc:chgData name="" userId="" providerId="" clId="Web-{27FACE80-FF1E-4AED-A2FE-445D8133AAED}" dt="2024-01-12T11:53:49.358" v="5"/>
        <pc:sldMkLst>
          <pc:docMk/>
          <pc:sldMk cId="2460935958" sldId="264"/>
        </pc:sldMkLst>
      </pc:sldChg>
    </pc:docChg>
  </pc:docChgLst>
  <pc:docChgLst>
    <pc:chgData name="Danielle Bush - BBA" userId="S::danielle.bush@clf.uk::93727c1c-7ba7-4519-a262-70af4721a69c" providerId="AD" clId="Web-{3CA84FCF-5977-CFB9-DE05-83A2C20E1EBE}"/>
    <pc:docChg chg="addSld delSld modSld sldOrd">
      <pc:chgData name="Danielle Bush - BBA" userId="S::danielle.bush@clf.uk::93727c1c-7ba7-4519-a262-70af4721a69c" providerId="AD" clId="Web-{3CA84FCF-5977-CFB9-DE05-83A2C20E1EBE}" dt="2023-10-18T15:51:33.835" v="1677"/>
      <pc:docMkLst>
        <pc:docMk/>
      </pc:docMkLst>
      <pc:sldChg chg="addSp delSp modSp">
        <pc:chgData name="Danielle Bush - BBA" userId="S::danielle.bush@clf.uk::93727c1c-7ba7-4519-a262-70af4721a69c" providerId="AD" clId="Web-{3CA84FCF-5977-CFB9-DE05-83A2C20E1EBE}" dt="2023-10-18T15:51:15.272" v="1670"/>
        <pc:sldMkLst>
          <pc:docMk/>
          <pc:sldMk cId="3283023953" sldId="343"/>
        </pc:sldMkLst>
      </pc:sldChg>
      <pc:sldChg chg="addSp delSp modSp">
        <pc:chgData name="Danielle Bush - BBA" userId="S::danielle.bush@clf.uk::93727c1c-7ba7-4519-a262-70af4721a69c" providerId="AD" clId="Web-{3CA84FCF-5977-CFB9-DE05-83A2C20E1EBE}" dt="2023-10-18T15:51:26.288" v="1676"/>
        <pc:sldMkLst>
          <pc:docMk/>
          <pc:sldMk cId="516893655" sldId="344"/>
        </pc:sldMkLst>
      </pc:sldChg>
      <pc:sldChg chg="addSp modSp add del ord replId">
        <pc:chgData name="Danielle Bush - BBA" userId="S::danielle.bush@clf.uk::93727c1c-7ba7-4519-a262-70af4721a69c" providerId="AD" clId="Web-{3CA84FCF-5977-CFB9-DE05-83A2C20E1EBE}" dt="2023-10-18T15:51:33.835" v="1677"/>
        <pc:sldMkLst>
          <pc:docMk/>
          <pc:sldMk cId="2598127192" sldId="381"/>
        </pc:sldMkLst>
      </pc:sldChg>
    </pc:docChg>
  </pc:docChgLst>
  <pc:docChgLst>
    <pc:chgData name="Joshua Sterling - BBA" userId="9a390c5d-c5a8-4742-b155-fa49ec05b6f5" providerId="ADAL" clId="{ADDED30F-C477-4A50-AB45-593292DA40BE}"/>
    <pc:docChg chg="undo custSel addSld delSld modSld sldOrd">
      <pc:chgData name="Joshua Sterling - BBA" userId="9a390c5d-c5a8-4742-b155-fa49ec05b6f5" providerId="ADAL" clId="{ADDED30F-C477-4A50-AB45-593292DA40BE}" dt="2024-02-05T08:14:30.510" v="1213" actId="20577"/>
      <pc:docMkLst>
        <pc:docMk/>
      </pc:docMkLst>
      <pc:sldChg chg="addSp delSp add del mod">
        <pc:chgData name="Joshua Sterling - BBA" userId="9a390c5d-c5a8-4742-b155-fa49ec05b6f5" providerId="ADAL" clId="{ADDED30F-C477-4A50-AB45-593292DA40BE}" dt="2024-01-10T13:03:20.717" v="485" actId="47"/>
        <pc:sldMkLst>
          <pc:docMk/>
          <pc:sldMk cId="1481383677" sldId="257"/>
        </pc:sldMkLst>
      </pc:sldChg>
      <pc:sldChg chg="modSp mod">
        <pc:chgData name="Joshua Sterling - BBA" userId="9a390c5d-c5a8-4742-b155-fa49ec05b6f5" providerId="ADAL" clId="{ADDED30F-C477-4A50-AB45-593292DA40BE}" dt="2024-01-27T16:46:27.914" v="1076" actId="20577"/>
        <pc:sldMkLst>
          <pc:docMk/>
          <pc:sldMk cId="2460935958" sldId="264"/>
        </pc:sldMkLst>
      </pc:sldChg>
      <pc:sldChg chg="addSp delSp modSp mod">
        <pc:chgData name="Joshua Sterling - BBA" userId="9a390c5d-c5a8-4742-b155-fa49ec05b6f5" providerId="ADAL" clId="{ADDED30F-C477-4A50-AB45-593292DA40BE}" dt="2024-01-10T14:55:35.287" v="562" actId="113"/>
        <pc:sldMkLst>
          <pc:docMk/>
          <pc:sldMk cId="984870466" sldId="288"/>
        </pc:sldMkLst>
      </pc:sldChg>
      <pc:sldChg chg="delSp modSp mod">
        <pc:chgData name="Joshua Sterling - BBA" userId="9a390c5d-c5a8-4742-b155-fa49ec05b6f5" providerId="ADAL" clId="{ADDED30F-C477-4A50-AB45-593292DA40BE}" dt="2024-01-10T10:10:24.440" v="284" actId="478"/>
        <pc:sldMkLst>
          <pc:docMk/>
          <pc:sldMk cId="2328286996" sldId="333"/>
        </pc:sldMkLst>
      </pc:sldChg>
      <pc:sldChg chg="addSp modSp mod ord">
        <pc:chgData name="Joshua Sterling - BBA" userId="9a390c5d-c5a8-4742-b155-fa49ec05b6f5" providerId="ADAL" clId="{ADDED30F-C477-4A50-AB45-593292DA40BE}" dt="2024-01-27T16:46:06.531" v="1063"/>
        <pc:sldMkLst>
          <pc:docMk/>
          <pc:sldMk cId="4255440620" sldId="334"/>
        </pc:sldMkLst>
      </pc:sldChg>
      <pc:sldChg chg="delSp add del">
        <pc:chgData name="Joshua Sterling - BBA" userId="9a390c5d-c5a8-4742-b155-fa49ec05b6f5" providerId="ADAL" clId="{ADDED30F-C477-4A50-AB45-593292DA40BE}" dt="2024-01-15T08:13:33.765" v="624" actId="47"/>
        <pc:sldMkLst>
          <pc:docMk/>
          <pc:sldMk cId="2280375867" sldId="338"/>
        </pc:sldMkLst>
      </pc:sldChg>
      <pc:sldChg chg="addSp delSp modSp mod">
        <pc:chgData name="Joshua Sterling - BBA" userId="9a390c5d-c5a8-4742-b155-fa49ec05b6f5" providerId="ADAL" clId="{ADDED30F-C477-4A50-AB45-593292DA40BE}" dt="2024-01-27T16:36:55.491" v="673" actId="20577"/>
        <pc:sldMkLst>
          <pc:docMk/>
          <pc:sldMk cId="1531991283" sldId="345"/>
        </pc:sldMkLst>
      </pc:sldChg>
      <pc:sldChg chg="modSp mod">
        <pc:chgData name="Joshua Sterling - BBA" userId="9a390c5d-c5a8-4742-b155-fa49ec05b6f5" providerId="ADAL" clId="{ADDED30F-C477-4A50-AB45-593292DA40BE}" dt="2024-01-27T16:49:56.208" v="1103" actId="20577"/>
        <pc:sldMkLst>
          <pc:docMk/>
          <pc:sldMk cId="2028861797" sldId="355"/>
        </pc:sldMkLst>
      </pc:sldChg>
      <pc:sldChg chg="addSp delSp modSp mod">
        <pc:chgData name="Joshua Sterling - BBA" userId="9a390c5d-c5a8-4742-b155-fa49ec05b6f5" providerId="ADAL" clId="{ADDED30F-C477-4A50-AB45-593292DA40BE}" dt="2024-01-10T13:02:49.332" v="477" actId="14100"/>
        <pc:sldMkLst>
          <pc:docMk/>
          <pc:sldMk cId="1818515051" sldId="368"/>
        </pc:sldMkLst>
      </pc:sldChg>
      <pc:sldChg chg="addSp delSp modSp mod">
        <pc:chgData name="Joshua Sterling - BBA" userId="9a390c5d-c5a8-4742-b155-fa49ec05b6f5" providerId="ADAL" clId="{ADDED30F-C477-4A50-AB45-593292DA40BE}" dt="2024-01-10T10:11:48.137" v="303" actId="20577"/>
        <pc:sldMkLst>
          <pc:docMk/>
          <pc:sldMk cId="1807598993" sldId="375"/>
        </pc:sldMkLst>
      </pc:sldChg>
      <pc:sldChg chg="modSp mod">
        <pc:chgData name="Joshua Sterling - BBA" userId="9a390c5d-c5a8-4742-b155-fa49ec05b6f5" providerId="ADAL" clId="{ADDED30F-C477-4A50-AB45-593292DA40BE}" dt="2024-01-27T16:53:37.996" v="1194" actId="14100"/>
        <pc:sldMkLst>
          <pc:docMk/>
          <pc:sldMk cId="3969379588" sldId="383"/>
        </pc:sldMkLst>
      </pc:sldChg>
      <pc:sldChg chg="addSp delSp modSp mod">
        <pc:chgData name="Joshua Sterling - BBA" userId="9a390c5d-c5a8-4742-b155-fa49ec05b6f5" providerId="ADAL" clId="{ADDED30F-C477-4A50-AB45-593292DA40BE}" dt="2024-01-10T10:12:27.072" v="327" actId="1076"/>
        <pc:sldMkLst>
          <pc:docMk/>
          <pc:sldMk cId="3520993022" sldId="388"/>
        </pc:sldMkLst>
      </pc:sldChg>
      <pc:sldChg chg="addSp delSp modSp mod">
        <pc:chgData name="Joshua Sterling - BBA" userId="9a390c5d-c5a8-4742-b155-fa49ec05b6f5" providerId="ADAL" clId="{ADDED30F-C477-4A50-AB45-593292DA40BE}" dt="2024-01-10T10:13:06.680" v="332" actId="14100"/>
        <pc:sldMkLst>
          <pc:docMk/>
          <pc:sldMk cId="3986617020" sldId="389"/>
        </pc:sldMkLst>
      </pc:sldChg>
      <pc:sldChg chg="delSp modSp del mod">
        <pc:chgData name="Joshua Sterling - BBA" userId="9a390c5d-c5a8-4742-b155-fa49ec05b6f5" providerId="ADAL" clId="{ADDED30F-C477-4A50-AB45-593292DA40BE}" dt="2024-01-10T10:18:35.658" v="456" actId="47"/>
        <pc:sldMkLst>
          <pc:docMk/>
          <pc:sldMk cId="1133083298" sldId="390"/>
        </pc:sldMkLst>
      </pc:sldChg>
      <pc:sldChg chg="modSp mod">
        <pc:chgData name="Joshua Sterling - BBA" userId="9a390c5d-c5a8-4742-b155-fa49ec05b6f5" providerId="ADAL" clId="{ADDED30F-C477-4A50-AB45-593292DA40BE}" dt="2024-01-27T16:50:30.443" v="1107" actId="20577"/>
        <pc:sldMkLst>
          <pc:docMk/>
          <pc:sldMk cId="2827949724" sldId="391"/>
        </pc:sldMkLst>
      </pc:sldChg>
      <pc:sldChg chg="modSp mod">
        <pc:chgData name="Joshua Sterling - BBA" userId="9a390c5d-c5a8-4742-b155-fa49ec05b6f5" providerId="ADAL" clId="{ADDED30F-C477-4A50-AB45-593292DA40BE}" dt="2024-01-27T16:43:11.903" v="1023" actId="20577"/>
        <pc:sldMkLst>
          <pc:docMk/>
          <pc:sldMk cId="3450882593" sldId="392"/>
        </pc:sldMkLst>
      </pc:sldChg>
      <pc:sldChg chg="modSp mod">
        <pc:chgData name="Joshua Sterling - BBA" userId="9a390c5d-c5a8-4742-b155-fa49ec05b6f5" providerId="ADAL" clId="{ADDED30F-C477-4A50-AB45-593292DA40BE}" dt="2024-01-27T16:51:45.375" v="1135" actId="20577"/>
        <pc:sldMkLst>
          <pc:docMk/>
          <pc:sldMk cId="1380980526" sldId="393"/>
        </pc:sldMkLst>
      </pc:sldChg>
      <pc:sldChg chg="modSp mod">
        <pc:chgData name="Joshua Sterling - BBA" userId="9a390c5d-c5a8-4742-b155-fa49ec05b6f5" providerId="ADAL" clId="{ADDED30F-C477-4A50-AB45-593292DA40BE}" dt="2024-01-27T16:52:06.346" v="1145" actId="20577"/>
        <pc:sldMkLst>
          <pc:docMk/>
          <pc:sldMk cId="2169011784" sldId="394"/>
        </pc:sldMkLst>
      </pc:sldChg>
      <pc:sldChg chg="modSp mod">
        <pc:chgData name="Joshua Sterling - BBA" userId="9a390c5d-c5a8-4742-b155-fa49ec05b6f5" providerId="ADAL" clId="{ADDED30F-C477-4A50-AB45-593292DA40BE}" dt="2024-01-27T16:52:15.783" v="1151" actId="20577"/>
        <pc:sldMkLst>
          <pc:docMk/>
          <pc:sldMk cId="3806665361" sldId="395"/>
        </pc:sldMkLst>
      </pc:sldChg>
      <pc:sldChg chg="addSp delSp modSp mod ord">
        <pc:chgData name="Joshua Sterling - BBA" userId="9a390c5d-c5a8-4742-b155-fa49ec05b6f5" providerId="ADAL" clId="{ADDED30F-C477-4A50-AB45-593292DA40BE}" dt="2024-02-05T08:14:30.510" v="1213" actId="20577"/>
        <pc:sldMkLst>
          <pc:docMk/>
          <pc:sldMk cId="1200517652" sldId="396"/>
        </pc:sldMkLst>
      </pc:sldChg>
      <pc:sldChg chg="modSp mod">
        <pc:chgData name="Joshua Sterling - BBA" userId="9a390c5d-c5a8-4742-b155-fa49ec05b6f5" providerId="ADAL" clId="{ADDED30F-C477-4A50-AB45-593292DA40BE}" dt="2024-01-27T16:50:50.538" v="1113" actId="20577"/>
        <pc:sldMkLst>
          <pc:docMk/>
          <pc:sldMk cId="4190215327" sldId="398"/>
        </pc:sldMkLst>
      </pc:sldChg>
      <pc:sldChg chg="modSp mod">
        <pc:chgData name="Joshua Sterling - BBA" userId="9a390c5d-c5a8-4742-b155-fa49ec05b6f5" providerId="ADAL" clId="{ADDED30F-C477-4A50-AB45-593292DA40BE}" dt="2024-01-27T16:51:01.871" v="1119" actId="20577"/>
        <pc:sldMkLst>
          <pc:docMk/>
          <pc:sldMk cId="2320552921" sldId="399"/>
        </pc:sldMkLst>
      </pc:sldChg>
      <pc:sldChg chg="modSp mod">
        <pc:chgData name="Joshua Sterling - BBA" userId="9a390c5d-c5a8-4742-b155-fa49ec05b6f5" providerId="ADAL" clId="{ADDED30F-C477-4A50-AB45-593292DA40BE}" dt="2024-01-27T16:51:13.745" v="1123" actId="20577"/>
        <pc:sldMkLst>
          <pc:docMk/>
          <pc:sldMk cId="3111906902" sldId="401"/>
        </pc:sldMkLst>
      </pc:sldChg>
      <pc:sldChg chg="modSp mod">
        <pc:chgData name="Joshua Sterling - BBA" userId="9a390c5d-c5a8-4742-b155-fa49ec05b6f5" providerId="ADAL" clId="{ADDED30F-C477-4A50-AB45-593292DA40BE}" dt="2024-02-05T08:14:18.127" v="1202" actId="20577"/>
        <pc:sldMkLst>
          <pc:docMk/>
          <pc:sldMk cId="2303311838" sldId="402"/>
        </pc:sldMkLst>
      </pc:sldChg>
      <pc:sldChg chg="modSp mod">
        <pc:chgData name="Joshua Sterling - BBA" userId="9a390c5d-c5a8-4742-b155-fa49ec05b6f5" providerId="ADAL" clId="{ADDED30F-C477-4A50-AB45-593292DA40BE}" dt="2024-02-05T08:10:22.350" v="1198" actId="20577"/>
        <pc:sldMkLst>
          <pc:docMk/>
          <pc:sldMk cId="3949558239" sldId="403"/>
        </pc:sldMkLst>
      </pc:sldChg>
      <pc:sldChg chg="delSp mod">
        <pc:chgData name="Joshua Sterling - BBA" userId="9a390c5d-c5a8-4742-b155-fa49ec05b6f5" providerId="ADAL" clId="{ADDED30F-C477-4A50-AB45-593292DA40BE}" dt="2024-01-10T10:10:31.079" v="287" actId="478"/>
        <pc:sldMkLst>
          <pc:docMk/>
          <pc:sldMk cId="1533195441" sldId="406"/>
        </pc:sldMkLst>
      </pc:sldChg>
      <pc:sldChg chg="modSp mod">
        <pc:chgData name="Joshua Sterling - BBA" userId="9a390c5d-c5a8-4742-b155-fa49ec05b6f5" providerId="ADAL" clId="{ADDED30F-C477-4A50-AB45-593292DA40BE}" dt="2024-01-27T16:50:39.331" v="1111" actId="20577"/>
        <pc:sldMkLst>
          <pc:docMk/>
          <pc:sldMk cId="2604884180" sldId="407"/>
        </pc:sldMkLst>
      </pc:sldChg>
      <pc:sldChg chg="modSp mod">
        <pc:chgData name="Joshua Sterling - BBA" userId="9a390c5d-c5a8-4742-b155-fa49ec05b6f5" providerId="ADAL" clId="{ADDED30F-C477-4A50-AB45-593292DA40BE}" dt="2024-01-27T16:52:30.505" v="1156" actId="20577"/>
        <pc:sldMkLst>
          <pc:docMk/>
          <pc:sldMk cId="2317540291" sldId="409"/>
        </pc:sldMkLst>
      </pc:sldChg>
      <pc:sldChg chg="modSp mod">
        <pc:chgData name="Joshua Sterling - BBA" userId="9a390c5d-c5a8-4742-b155-fa49ec05b6f5" providerId="ADAL" clId="{ADDED30F-C477-4A50-AB45-593292DA40BE}" dt="2024-01-27T16:51:23.702" v="1127" actId="20577"/>
        <pc:sldMkLst>
          <pc:docMk/>
          <pc:sldMk cId="3779230255" sldId="411"/>
        </pc:sldMkLst>
      </pc:sldChg>
      <pc:sldChg chg="modSp mod">
        <pc:chgData name="Joshua Sterling - BBA" userId="9a390c5d-c5a8-4742-b155-fa49ec05b6f5" providerId="ADAL" clId="{ADDED30F-C477-4A50-AB45-593292DA40BE}" dt="2024-01-27T16:51:35.423" v="1131" actId="20577"/>
        <pc:sldMkLst>
          <pc:docMk/>
          <pc:sldMk cId="508768235" sldId="412"/>
        </pc:sldMkLst>
      </pc:sldChg>
      <pc:sldChg chg="modSp mod">
        <pc:chgData name="Joshua Sterling - BBA" userId="9a390c5d-c5a8-4742-b155-fa49ec05b6f5" providerId="ADAL" clId="{ADDED30F-C477-4A50-AB45-593292DA40BE}" dt="2024-01-27T16:39:08.235" v="782" actId="20577"/>
        <pc:sldMkLst>
          <pc:docMk/>
          <pc:sldMk cId="282648099" sldId="413"/>
        </pc:sldMkLst>
      </pc:sldChg>
      <pc:sldChg chg="modSp mod">
        <pc:chgData name="Joshua Sterling - BBA" userId="9a390c5d-c5a8-4742-b155-fa49ec05b6f5" providerId="ADAL" clId="{ADDED30F-C477-4A50-AB45-593292DA40BE}" dt="2024-01-27T16:39:00.230" v="775" actId="20577"/>
        <pc:sldMkLst>
          <pc:docMk/>
          <pc:sldMk cId="4156232088" sldId="414"/>
        </pc:sldMkLst>
      </pc:sldChg>
      <pc:sldChg chg="modSp mod">
        <pc:chgData name="Joshua Sterling - BBA" userId="9a390c5d-c5a8-4742-b155-fa49ec05b6f5" providerId="ADAL" clId="{ADDED30F-C477-4A50-AB45-593292DA40BE}" dt="2024-01-27T16:38:55.583" v="772" actId="20577"/>
        <pc:sldMkLst>
          <pc:docMk/>
          <pc:sldMk cId="3549570633" sldId="415"/>
        </pc:sldMkLst>
      </pc:sldChg>
      <pc:sldChg chg="modSp mod modNotesTx">
        <pc:chgData name="Joshua Sterling - BBA" userId="9a390c5d-c5a8-4742-b155-fa49ec05b6f5" providerId="ADAL" clId="{ADDED30F-C477-4A50-AB45-593292DA40BE}" dt="2024-01-27T16:47:21.917" v="1079" actId="20577"/>
        <pc:sldMkLst>
          <pc:docMk/>
          <pc:sldMk cId="2878311925" sldId="416"/>
        </pc:sldMkLst>
      </pc:sldChg>
      <pc:sldChg chg="modSp mod">
        <pc:chgData name="Joshua Sterling - BBA" userId="9a390c5d-c5a8-4742-b155-fa49ec05b6f5" providerId="ADAL" clId="{ADDED30F-C477-4A50-AB45-593292DA40BE}" dt="2024-01-27T16:48:00.656" v="1081" actId="20577"/>
        <pc:sldMkLst>
          <pc:docMk/>
          <pc:sldMk cId="1714658758" sldId="417"/>
        </pc:sldMkLst>
      </pc:sldChg>
      <pc:sldChg chg="addSp delSp modSp add mod">
        <pc:chgData name="Joshua Sterling - BBA" userId="9a390c5d-c5a8-4742-b155-fa49ec05b6f5" providerId="ADAL" clId="{ADDED30F-C477-4A50-AB45-593292DA40BE}" dt="2024-01-10T13:03:49.691" v="494" actId="1076"/>
        <pc:sldMkLst>
          <pc:docMk/>
          <pc:sldMk cId="2179637992" sldId="418"/>
        </pc:sldMkLst>
      </pc:sldChg>
      <pc:sldChg chg="addSp modSp mod">
        <pc:chgData name="Joshua Sterling - BBA" userId="9a390c5d-c5a8-4742-b155-fa49ec05b6f5" providerId="ADAL" clId="{ADDED30F-C477-4A50-AB45-593292DA40BE}" dt="2024-01-12T14:54:48.685" v="573" actId="732"/>
        <pc:sldMkLst>
          <pc:docMk/>
          <pc:sldMk cId="644632046" sldId="419"/>
        </pc:sldMkLst>
      </pc:sldChg>
    </pc:docChg>
  </pc:docChgLst>
  <pc:docChgLst>
    <pc:chgData name="Joshua Sterling - BBA" userId="S::joshua.sterling@clf.uk::9a390c5d-c5a8-4742-b155-fa49ec05b6f5" providerId="AD" clId="Web-{6F04370C-BB9E-A1A9-A784-CF73FB2B9590}"/>
    <pc:docChg chg="modSld">
      <pc:chgData name="Joshua Sterling - BBA" userId="S::joshua.sterling@clf.uk::9a390c5d-c5a8-4742-b155-fa49ec05b6f5" providerId="AD" clId="Web-{6F04370C-BB9E-A1A9-A784-CF73FB2B9590}" dt="2023-10-13T08:51:12.805" v="170"/>
      <pc:docMkLst>
        <pc:docMk/>
      </pc:docMkLst>
      <pc:sldChg chg="modSp">
        <pc:chgData name="Joshua Sterling - BBA" userId="S::joshua.sterling@clf.uk::9a390c5d-c5a8-4742-b155-fa49ec05b6f5" providerId="AD" clId="Web-{6F04370C-BB9E-A1A9-A784-CF73FB2B9590}" dt="2023-10-13T08:51:12.805" v="170"/>
        <pc:sldMkLst>
          <pc:docMk/>
          <pc:sldMk cId="2460935958" sldId="264"/>
        </pc:sldMkLst>
      </pc:sldChg>
    </pc:docChg>
  </pc:docChgLst>
  <pc:docChgLst>
    <pc:chgData name="Joshua Sterling - BBA" userId="S::joshua.sterling@clf.uk::9a390c5d-c5a8-4742-b155-fa49ec05b6f5" providerId="AD" clId="Web-{C90D9BBA-E84C-3073-4CFA-2197A9986B77}"/>
    <pc:docChg chg="modSld">
      <pc:chgData name="Joshua Sterling - BBA" userId="S::joshua.sterling@clf.uk::9a390c5d-c5a8-4742-b155-fa49ec05b6f5" providerId="AD" clId="Web-{C90D9BBA-E84C-3073-4CFA-2197A9986B77}" dt="2024-01-10T09:59:53.812" v="67" actId="20577"/>
      <pc:docMkLst>
        <pc:docMk/>
      </pc:docMkLst>
      <pc:sldChg chg="modSp">
        <pc:chgData name="Joshua Sterling - BBA" userId="S::joshua.sterling@clf.uk::9a390c5d-c5a8-4742-b155-fa49ec05b6f5" providerId="AD" clId="Web-{C90D9BBA-E84C-3073-4CFA-2197A9986B77}" dt="2024-01-10T09:59:53.812" v="67" actId="20577"/>
        <pc:sldMkLst>
          <pc:docMk/>
          <pc:sldMk cId="2460935958" sldId="264"/>
        </pc:sldMkLst>
      </pc:sldChg>
    </pc:docChg>
  </pc:docChgLst>
  <pc:docChgLst>
    <pc:chgData name="Martin Wignall - BBA" userId="S::martin.wignall@clf.uk::65c54b3f-5a1a-47b8-b570-cc02007ef196" providerId="AD" clId="Web-{5AD9EB04-B45E-2313-612A-EC287E3A62C9}"/>
    <pc:docChg chg="mod addSld delSld">
      <pc:chgData name="Martin Wignall - BBA" userId="S::martin.wignall@clf.uk::65c54b3f-5a1a-47b8-b570-cc02007ef196" providerId="AD" clId="Web-{5AD9EB04-B45E-2313-612A-EC287E3A62C9}" dt="2025-02-27T09:24:50.684" v="6"/>
      <pc:docMkLst>
        <pc:docMk/>
      </pc:docMkLst>
      <pc:sldChg chg="del">
        <pc:chgData name="Martin Wignall - BBA" userId="S::martin.wignall@clf.uk::65c54b3f-5a1a-47b8-b570-cc02007ef196" providerId="AD" clId="Web-{5AD9EB04-B45E-2313-612A-EC287E3A62C9}" dt="2025-02-27T09:24:41.652" v="5"/>
        <pc:sldMkLst>
          <pc:docMk/>
          <pc:sldMk cId="4190215327" sldId="398"/>
        </pc:sldMkLst>
      </pc:sldChg>
      <pc:sldChg chg="add del">
        <pc:chgData name="Martin Wignall - BBA" userId="S::martin.wignall@clf.uk::65c54b3f-5a1a-47b8-b570-cc02007ef196" providerId="AD" clId="Web-{5AD9EB04-B45E-2313-612A-EC287E3A62C9}" dt="2025-02-27T09:24:35.621" v="2"/>
        <pc:sldMkLst>
          <pc:docMk/>
          <pc:sldMk cId="3420341102" sldId="441"/>
        </pc:sldMkLst>
      </pc:sldChg>
      <pc:sldChg chg="add del">
        <pc:chgData name="Martin Wignall - BBA" userId="S::martin.wignall@clf.uk::65c54b3f-5a1a-47b8-b570-cc02007ef196" providerId="AD" clId="Web-{5AD9EB04-B45E-2313-612A-EC287E3A62C9}" dt="2025-02-27T09:24:35.684" v="4"/>
        <pc:sldMkLst>
          <pc:docMk/>
          <pc:sldMk cId="225327065" sldId="442"/>
        </pc:sldMkLst>
      </pc:sldChg>
      <pc:sldChg chg="add">
        <pc:chgData name="Martin Wignall - BBA" userId="S::martin.wignall@clf.uk::65c54b3f-5a1a-47b8-b570-cc02007ef196" providerId="AD" clId="Web-{5AD9EB04-B45E-2313-612A-EC287E3A62C9}" dt="2025-02-27T09:24:35.652" v="3"/>
        <pc:sldMkLst>
          <pc:docMk/>
          <pc:sldMk cId="1867215127" sldId="443"/>
        </pc:sldMkLst>
      </pc:sldChg>
    </pc:docChg>
  </pc:docChgLst>
  <pc:docChgLst>
    <pc:chgData name="Joshua Sterling - BBA" userId="S::joshua.sterling@clf.uk::9a390c5d-c5a8-4742-b155-fa49ec05b6f5" providerId="AD" clId="Web-{8E14E774-0AC8-8911-A098-0BA415DAC3AA}"/>
    <pc:docChg chg="addSld delSld modSld sldOrd">
      <pc:chgData name="Joshua Sterling - BBA" userId="S::joshua.sterling@clf.uk::9a390c5d-c5a8-4742-b155-fa49ec05b6f5" providerId="AD" clId="Web-{8E14E774-0AC8-8911-A098-0BA415DAC3AA}" dt="2023-11-14T06:00:33.827" v="72"/>
      <pc:docMkLst>
        <pc:docMk/>
      </pc:docMkLst>
      <pc:sldChg chg="modSp add del">
        <pc:chgData name="Joshua Sterling - BBA" userId="S::joshua.sterling@clf.uk::9a390c5d-c5a8-4742-b155-fa49ec05b6f5" providerId="AD" clId="Web-{8E14E774-0AC8-8911-A098-0BA415DAC3AA}" dt="2023-11-14T06:00:33.827" v="72"/>
        <pc:sldMkLst>
          <pc:docMk/>
          <pc:sldMk cId="1531991283" sldId="345"/>
        </pc:sldMkLst>
      </pc:sldChg>
      <pc:sldChg chg="ord">
        <pc:chgData name="Joshua Sterling - BBA" userId="S::joshua.sterling@clf.uk::9a390c5d-c5a8-4742-b155-fa49ec05b6f5" providerId="AD" clId="Web-{8E14E774-0AC8-8911-A098-0BA415DAC3AA}" dt="2023-11-14T05:41:18.317" v="62"/>
        <pc:sldMkLst>
          <pc:docMk/>
          <pc:sldMk cId="3603533965" sldId="347"/>
        </pc:sldMkLst>
      </pc:sldChg>
      <pc:sldChg chg="del">
        <pc:chgData name="Joshua Sterling - BBA" userId="S::joshua.sterling@clf.uk::9a390c5d-c5a8-4742-b155-fa49ec05b6f5" providerId="AD" clId="Web-{8E14E774-0AC8-8911-A098-0BA415DAC3AA}" dt="2023-11-14T05:38:24.563" v="39"/>
        <pc:sldMkLst>
          <pc:docMk/>
          <pc:sldMk cId="3698256486" sldId="348"/>
        </pc:sldMkLst>
      </pc:sldChg>
      <pc:sldChg chg="del">
        <pc:chgData name="Joshua Sterling - BBA" userId="S::joshua.sterling@clf.uk::9a390c5d-c5a8-4742-b155-fa49ec05b6f5" providerId="AD" clId="Web-{8E14E774-0AC8-8911-A098-0BA415DAC3AA}" dt="2023-11-14T05:38:23.079" v="38"/>
        <pc:sldMkLst>
          <pc:docMk/>
          <pc:sldMk cId="1792930636" sldId="349"/>
        </pc:sldMkLst>
      </pc:sldChg>
      <pc:sldChg chg="modSp">
        <pc:chgData name="Joshua Sterling - BBA" userId="S::joshua.sterling@clf.uk::9a390c5d-c5a8-4742-b155-fa49ec05b6f5" providerId="AD" clId="Web-{8E14E774-0AC8-8911-A098-0BA415DAC3AA}" dt="2023-11-13T22:31:17.798" v="3" actId="20577"/>
        <pc:sldMkLst>
          <pc:docMk/>
          <pc:sldMk cId="3482682357" sldId="381"/>
        </pc:sldMkLst>
      </pc:sldChg>
      <pc:sldChg chg="modSp">
        <pc:chgData name="Joshua Sterling - BBA" userId="S::joshua.sterling@clf.uk::9a390c5d-c5a8-4742-b155-fa49ec05b6f5" providerId="AD" clId="Web-{8E14E774-0AC8-8911-A098-0BA415DAC3AA}" dt="2023-11-14T05:41:54.411" v="68" actId="14100"/>
        <pc:sldMkLst>
          <pc:docMk/>
          <pc:sldMk cId="2763391839" sldId="382"/>
        </pc:sldMkLst>
      </pc:sldChg>
      <pc:sldChg chg="modSp">
        <pc:chgData name="Joshua Sterling - BBA" userId="S::joshua.sterling@clf.uk::9a390c5d-c5a8-4742-b155-fa49ec05b6f5" providerId="AD" clId="Web-{8E14E774-0AC8-8911-A098-0BA415DAC3AA}" dt="2023-11-14T05:35:28.200" v="7" actId="20577"/>
        <pc:sldMkLst>
          <pc:docMk/>
          <pc:sldMk cId="3111906902" sldId="401"/>
        </pc:sldMkLst>
      </pc:sldChg>
      <pc:sldChg chg="delSp modSp">
        <pc:chgData name="Joshua Sterling - BBA" userId="S::joshua.sterling@clf.uk::9a390c5d-c5a8-4742-b155-fa49ec05b6f5" providerId="AD" clId="Web-{8E14E774-0AC8-8911-A098-0BA415DAC3AA}" dt="2023-11-14T05:39:22.939" v="52"/>
        <pc:sldMkLst>
          <pc:docMk/>
          <pc:sldMk cId="2303311838" sldId="402"/>
        </pc:sldMkLst>
      </pc:sldChg>
      <pc:sldChg chg="delSp modSp">
        <pc:chgData name="Joshua Sterling - BBA" userId="S::joshua.sterling@clf.uk::9a390c5d-c5a8-4742-b155-fa49ec05b6f5" providerId="AD" clId="Web-{8E14E774-0AC8-8911-A098-0BA415DAC3AA}" dt="2023-11-14T05:40:01.206" v="61"/>
        <pc:sldMkLst>
          <pc:docMk/>
          <pc:sldMk cId="3949558239" sldId="403"/>
        </pc:sldMkLst>
      </pc:sldChg>
      <pc:sldChg chg="modSp">
        <pc:chgData name="Joshua Sterling - BBA" userId="S::joshua.sterling@clf.uk::9a390c5d-c5a8-4742-b155-fa49ec05b6f5" providerId="AD" clId="Web-{8E14E774-0AC8-8911-A098-0BA415DAC3AA}" dt="2023-11-13T21:55:02.510" v="0" actId="1076"/>
        <pc:sldMkLst>
          <pc:docMk/>
          <pc:sldMk cId="2014247480" sldId="404"/>
        </pc:sldMkLst>
      </pc:sldChg>
      <pc:sldChg chg="modSp">
        <pc:chgData name="Joshua Sterling - BBA" userId="S::joshua.sterling@clf.uk::9a390c5d-c5a8-4742-b155-fa49ec05b6f5" providerId="AD" clId="Web-{8E14E774-0AC8-8911-A098-0BA415DAC3AA}" dt="2023-11-13T21:55:17.339" v="1" actId="14100"/>
        <pc:sldMkLst>
          <pc:docMk/>
          <pc:sldMk cId="1693180907" sldId="405"/>
        </pc:sldMkLst>
      </pc:sldChg>
      <pc:sldChg chg="new del">
        <pc:chgData name="Joshua Sterling - BBA" userId="S::joshua.sterling@clf.uk::9a390c5d-c5a8-4742-b155-fa49ec05b6f5" providerId="AD" clId="Web-{8E14E774-0AC8-8911-A098-0BA415DAC3AA}" dt="2023-11-14T05:38:21.860" v="37"/>
        <pc:sldMkLst>
          <pc:docMk/>
          <pc:sldMk cId="3160954490" sldId="406"/>
        </pc:sldMkLst>
      </pc:sldChg>
    </pc:docChg>
  </pc:docChgLst>
  <pc:docChgLst>
    <pc:chgData name="Farva Ali - BBA" userId="S::farva.ali@clf.uk::25f5cb6d-600c-4198-83d4-8730706d9118" providerId="AD" clId="Web-{2D375A5A-F472-42D7-7516-2BE3267A0955}"/>
    <pc:docChg chg="modSld">
      <pc:chgData name="Farva Ali - BBA" userId="S::farva.ali@clf.uk::25f5cb6d-600c-4198-83d4-8730706d9118" providerId="AD" clId="Web-{2D375A5A-F472-42D7-7516-2BE3267A0955}" dt="2025-02-26T16:26:32.427" v="1" actId="1076"/>
      <pc:docMkLst>
        <pc:docMk/>
      </pc:docMkLst>
      <pc:sldChg chg="addSp modSp">
        <pc:chgData name="Farva Ali - BBA" userId="S::farva.ali@clf.uk::25f5cb6d-600c-4198-83d4-8730706d9118" providerId="AD" clId="Web-{2D375A5A-F472-42D7-7516-2BE3267A0955}" dt="2025-02-26T16:26:32.427" v="1" actId="1076"/>
        <pc:sldMkLst>
          <pc:docMk/>
          <pc:sldMk cId="3878737939" sldId="420"/>
        </pc:sldMkLst>
      </pc:sldChg>
    </pc:docChg>
  </pc:docChgLst>
  <pc:docChgLst>
    <pc:chgData name="Joshua Sterling - BBA" userId="S::joshua.sterling@clf.uk::9a390c5d-c5a8-4742-b155-fa49ec05b6f5" providerId="AD" clId="Web-{D66292CD-0EC7-84FC-58FE-21C03F0BD8A9}"/>
    <pc:docChg chg="addSld delSld modSld sldOrd">
      <pc:chgData name="Joshua Sterling - BBA" userId="S::joshua.sterling@clf.uk::9a390c5d-c5a8-4742-b155-fa49ec05b6f5" providerId="AD" clId="Web-{D66292CD-0EC7-84FC-58FE-21C03F0BD8A9}" dt="2023-12-05T12:08:38.811" v="807" actId="20577"/>
      <pc:docMkLst>
        <pc:docMk/>
      </pc:docMkLst>
      <pc:sldChg chg="modSp">
        <pc:chgData name="Joshua Sterling - BBA" userId="S::joshua.sterling@clf.uk::9a390c5d-c5a8-4742-b155-fa49ec05b6f5" providerId="AD" clId="Web-{D66292CD-0EC7-84FC-58FE-21C03F0BD8A9}" dt="2023-12-05T11:20:48.393" v="392"/>
        <pc:sldMkLst>
          <pc:docMk/>
          <pc:sldMk cId="2451220008" sldId="260"/>
        </pc:sldMkLst>
      </pc:sldChg>
      <pc:sldChg chg="delSp modSp">
        <pc:chgData name="Joshua Sterling - BBA" userId="S::joshua.sterling@clf.uk::9a390c5d-c5a8-4742-b155-fa49ec05b6f5" providerId="AD" clId="Web-{D66292CD-0EC7-84FC-58FE-21C03F0BD8A9}" dt="2023-12-05T12:08:38.811" v="807" actId="20577"/>
        <pc:sldMkLst>
          <pc:docMk/>
          <pc:sldMk cId="3433407018" sldId="261"/>
        </pc:sldMkLst>
      </pc:sldChg>
      <pc:sldChg chg="del">
        <pc:chgData name="Joshua Sterling - BBA" userId="S::joshua.sterling@clf.uk::9a390c5d-c5a8-4742-b155-fa49ec05b6f5" providerId="AD" clId="Web-{D66292CD-0EC7-84FC-58FE-21C03F0BD8A9}" dt="2023-12-05T12:07:37.465" v="793"/>
        <pc:sldMkLst>
          <pc:docMk/>
          <pc:sldMk cId="2726279236" sldId="342"/>
        </pc:sldMkLst>
      </pc:sldChg>
      <pc:sldChg chg="addSp delSp modSp ord">
        <pc:chgData name="Joshua Sterling - BBA" userId="S::joshua.sterling@clf.uk::9a390c5d-c5a8-4742-b155-fa49ec05b6f5" providerId="AD" clId="Web-{D66292CD-0EC7-84FC-58FE-21C03F0BD8A9}" dt="2023-12-05T11:32:56.436" v="552" actId="1076"/>
        <pc:sldMkLst>
          <pc:docMk/>
          <pc:sldMk cId="3283023953" sldId="343"/>
        </pc:sldMkLst>
      </pc:sldChg>
      <pc:sldChg chg="modSp">
        <pc:chgData name="Joshua Sterling - BBA" userId="S::joshua.sterling@clf.uk::9a390c5d-c5a8-4742-b155-fa49ec05b6f5" providerId="AD" clId="Web-{D66292CD-0EC7-84FC-58FE-21C03F0BD8A9}" dt="2023-12-05T12:07:31.230" v="792" actId="1076"/>
        <pc:sldMkLst>
          <pc:docMk/>
          <pc:sldMk cId="1531991283" sldId="345"/>
        </pc:sldMkLst>
      </pc:sldChg>
      <pc:sldChg chg="delSp del">
        <pc:chgData name="Joshua Sterling - BBA" userId="S::joshua.sterling@clf.uk::9a390c5d-c5a8-4742-b155-fa49ec05b6f5" providerId="AD" clId="Web-{D66292CD-0EC7-84FC-58FE-21C03F0BD8A9}" dt="2023-12-05T11:26:16.796" v="461"/>
        <pc:sldMkLst>
          <pc:docMk/>
          <pc:sldMk cId="2613706699" sldId="351"/>
        </pc:sldMkLst>
      </pc:sldChg>
      <pc:sldChg chg="modSp">
        <pc:chgData name="Joshua Sterling - BBA" userId="S::joshua.sterling@clf.uk::9a390c5d-c5a8-4742-b155-fa49ec05b6f5" providerId="AD" clId="Web-{D66292CD-0EC7-84FC-58FE-21C03F0BD8A9}" dt="2023-12-05T11:36:02.272" v="623" actId="1076"/>
        <pc:sldMkLst>
          <pc:docMk/>
          <pc:sldMk cId="4046822782" sldId="379"/>
        </pc:sldMkLst>
      </pc:sldChg>
      <pc:sldChg chg="del">
        <pc:chgData name="Joshua Sterling - BBA" userId="S::joshua.sterling@clf.uk::9a390c5d-c5a8-4742-b155-fa49ec05b6f5" providerId="AD" clId="Web-{D66292CD-0EC7-84FC-58FE-21C03F0BD8A9}" dt="2023-12-05T11:36:27.601" v="626"/>
        <pc:sldMkLst>
          <pc:docMk/>
          <pc:sldMk cId="3482682357" sldId="381"/>
        </pc:sldMkLst>
      </pc:sldChg>
      <pc:sldChg chg="addSp modSp">
        <pc:chgData name="Joshua Sterling - BBA" userId="S::joshua.sterling@clf.uk::9a390c5d-c5a8-4742-b155-fa49ec05b6f5" providerId="AD" clId="Web-{D66292CD-0EC7-84FC-58FE-21C03F0BD8A9}" dt="2023-12-05T11:10:22.603" v="91" actId="20577"/>
        <pc:sldMkLst>
          <pc:docMk/>
          <pc:sldMk cId="3969379588" sldId="383"/>
        </pc:sldMkLst>
      </pc:sldChg>
      <pc:sldChg chg="del">
        <pc:chgData name="Joshua Sterling - BBA" userId="S::joshua.sterling@clf.uk::9a390c5d-c5a8-4742-b155-fa49ec05b6f5" providerId="AD" clId="Web-{D66292CD-0EC7-84FC-58FE-21C03F0BD8A9}" dt="2023-12-05T11:21:20.409" v="394"/>
        <pc:sldMkLst>
          <pc:docMk/>
          <pc:sldMk cId="1117821921" sldId="397"/>
        </pc:sldMkLst>
      </pc:sldChg>
      <pc:sldChg chg="modSp ord">
        <pc:chgData name="Joshua Sterling - BBA" userId="S::joshua.sterling@clf.uk::9a390c5d-c5a8-4742-b155-fa49ec05b6f5" providerId="AD" clId="Web-{D66292CD-0EC7-84FC-58FE-21C03F0BD8A9}" dt="2023-12-05T11:20:40.877" v="388"/>
        <pc:sldMkLst>
          <pc:docMk/>
          <pc:sldMk cId="4190215327" sldId="398"/>
        </pc:sldMkLst>
      </pc:sldChg>
      <pc:sldChg chg="del">
        <pc:chgData name="Joshua Sterling - BBA" userId="S::joshua.sterling@clf.uk::9a390c5d-c5a8-4742-b155-fa49ec05b6f5" providerId="AD" clId="Web-{D66292CD-0EC7-84FC-58FE-21C03F0BD8A9}" dt="2023-12-05T11:10:28.431" v="92"/>
        <pc:sldMkLst>
          <pc:docMk/>
          <pc:sldMk cId="694421954" sldId="400"/>
        </pc:sldMkLst>
      </pc:sldChg>
      <pc:sldChg chg="modSp">
        <pc:chgData name="Joshua Sterling - BBA" userId="S::joshua.sterling@clf.uk::9a390c5d-c5a8-4742-b155-fa49ec05b6f5" providerId="AD" clId="Web-{D66292CD-0EC7-84FC-58FE-21C03F0BD8A9}" dt="2023-12-05T11:35:42.615" v="601" actId="20577"/>
        <pc:sldMkLst>
          <pc:docMk/>
          <pc:sldMk cId="3111906902" sldId="401"/>
        </pc:sldMkLst>
      </pc:sldChg>
      <pc:sldChg chg="modSp">
        <pc:chgData name="Joshua Sterling - BBA" userId="S::joshua.sterling@clf.uk::9a390c5d-c5a8-4742-b155-fa49ec05b6f5" providerId="AD" clId="Web-{D66292CD-0EC7-84FC-58FE-21C03F0BD8A9}" dt="2023-12-05T11:36:19.491" v="625" actId="1076"/>
        <pc:sldMkLst>
          <pc:docMk/>
          <pc:sldMk cId="2014247480" sldId="404"/>
        </pc:sldMkLst>
      </pc:sldChg>
      <pc:sldChg chg="modSp add replId">
        <pc:chgData name="Joshua Sterling - BBA" userId="S::joshua.sterling@clf.uk::9a390c5d-c5a8-4742-b155-fa49ec05b6f5" providerId="AD" clId="Web-{D66292CD-0EC7-84FC-58FE-21C03F0BD8A9}" dt="2023-12-05T11:35:07.926" v="597"/>
        <pc:sldMkLst>
          <pc:docMk/>
          <pc:sldMk cId="1901106402" sldId="408"/>
        </pc:sldMkLst>
      </pc:sldChg>
    </pc:docChg>
  </pc:docChgLst>
  <pc:docChgLst>
    <pc:chgData name="Kealy Darby - BBA" userId="d0cbbeca-f0ce-4aab-bf5d-2b8b83d72409" providerId="ADAL" clId="{4BF90812-7BB4-4CFC-8B05-B8B32696393A}"/>
    <pc:docChg chg="custSel modSld">
      <pc:chgData name="Kealy Darby - BBA" userId="d0cbbeca-f0ce-4aab-bf5d-2b8b83d72409" providerId="ADAL" clId="{4BF90812-7BB4-4CFC-8B05-B8B32696393A}" dt="2025-02-28T20:39:56.764" v="111" actId="20577"/>
      <pc:docMkLst>
        <pc:docMk/>
      </pc:docMkLst>
      <pc:sldChg chg="modNotesTx">
        <pc:chgData name="Kealy Darby - BBA" userId="d0cbbeca-f0ce-4aab-bf5d-2b8b83d72409" providerId="ADAL" clId="{4BF90812-7BB4-4CFC-8B05-B8B32696393A}" dt="2025-02-28T20:39:49.192" v="91" actId="20577"/>
        <pc:sldMkLst>
          <pc:docMk/>
          <pc:sldMk cId="1693180907" sldId="405"/>
        </pc:sldMkLst>
      </pc:sldChg>
      <pc:sldChg chg="addSp delSp modSp mod modNotesTx">
        <pc:chgData name="Kealy Darby - BBA" userId="d0cbbeca-f0ce-4aab-bf5d-2b8b83d72409" providerId="ADAL" clId="{4BF90812-7BB4-4CFC-8B05-B8B32696393A}" dt="2025-02-28T20:39:56.764" v="111" actId="20577"/>
        <pc:sldMkLst>
          <pc:docMk/>
          <pc:sldMk cId="3779230255" sldId="411"/>
        </pc:sldMkLst>
        <pc:spChg chg="mod">
          <ac:chgData name="Kealy Darby - BBA" userId="d0cbbeca-f0ce-4aab-bf5d-2b8b83d72409" providerId="ADAL" clId="{4BF90812-7BB4-4CFC-8B05-B8B32696393A}" dt="2025-02-28T20:38:48.251" v="65" actId="1076"/>
          <ac:spMkLst>
            <pc:docMk/>
            <pc:sldMk cId="3779230255" sldId="411"/>
            <ac:spMk id="13" creationId="{135AA134-F50D-5459-D5F7-3FF3938DDB9B}"/>
          </ac:spMkLst>
        </pc:spChg>
        <pc:spChg chg="mod">
          <ac:chgData name="Kealy Darby - BBA" userId="d0cbbeca-f0ce-4aab-bf5d-2b8b83d72409" providerId="ADAL" clId="{4BF90812-7BB4-4CFC-8B05-B8B32696393A}" dt="2025-02-28T20:38:51.445" v="66" actId="1076"/>
          <ac:spMkLst>
            <pc:docMk/>
            <pc:sldMk cId="3779230255" sldId="411"/>
            <ac:spMk id="14" creationId="{0A2603DD-C3AA-F4C0-217F-B4E255F4394B}"/>
          </ac:spMkLst>
        </pc:spChg>
        <pc:graphicFrameChg chg="mod modGraphic">
          <ac:chgData name="Kealy Darby - BBA" userId="d0cbbeca-f0ce-4aab-bf5d-2b8b83d72409" providerId="ADAL" clId="{4BF90812-7BB4-4CFC-8B05-B8B32696393A}" dt="2025-02-28T20:39:07.169" v="70" actId="20577"/>
          <ac:graphicFrameMkLst>
            <pc:docMk/>
            <pc:sldMk cId="3779230255" sldId="411"/>
            <ac:graphicFrameMk id="3" creationId="{243F92F6-F9DB-9F5F-8B09-C551864C7AF1}"/>
          </ac:graphicFrameMkLst>
        </pc:graphicFrameChg>
      </pc:sldChg>
    </pc:docChg>
  </pc:docChgLst>
  <pc:docChgLst>
    <pc:chgData name="Joshua Sterling - BBA" userId="S::joshua.sterling@clf.uk::9a390c5d-c5a8-4742-b155-fa49ec05b6f5" providerId="AD" clId="Web-{8612E1BA-3685-C66B-CDAC-C93773B24D83}"/>
    <pc:docChg chg="modSld">
      <pc:chgData name="Joshua Sterling - BBA" userId="S::joshua.sterling@clf.uk::9a390c5d-c5a8-4742-b155-fa49ec05b6f5" providerId="AD" clId="Web-{8612E1BA-3685-C66B-CDAC-C93773B24D83}" dt="2023-12-04T06:35:50.190" v="37" actId="20577"/>
      <pc:docMkLst>
        <pc:docMk/>
      </pc:docMkLst>
      <pc:sldChg chg="modSp">
        <pc:chgData name="Joshua Sterling - BBA" userId="S::joshua.sterling@clf.uk::9a390c5d-c5a8-4742-b155-fa49ec05b6f5" providerId="AD" clId="Web-{8612E1BA-3685-C66B-CDAC-C93773B24D83}" dt="2023-12-04T06:34:07.765" v="1" actId="20577"/>
        <pc:sldMkLst>
          <pc:docMk/>
          <pc:sldMk cId="2451220008" sldId="260"/>
        </pc:sldMkLst>
      </pc:sldChg>
      <pc:sldChg chg="modSp">
        <pc:chgData name="Joshua Sterling - BBA" userId="S::joshua.sterling@clf.uk::9a390c5d-c5a8-4742-b155-fa49ec05b6f5" providerId="AD" clId="Web-{8612E1BA-3685-C66B-CDAC-C93773B24D83}" dt="2023-12-04T06:34:55.954" v="34" actId="20577"/>
        <pc:sldMkLst>
          <pc:docMk/>
          <pc:sldMk cId="2320552921" sldId="399"/>
        </pc:sldMkLst>
      </pc:sldChg>
      <pc:sldChg chg="modSp">
        <pc:chgData name="Joshua Sterling - BBA" userId="S::joshua.sterling@clf.uk::9a390c5d-c5a8-4742-b155-fa49ec05b6f5" providerId="AD" clId="Web-{8612E1BA-3685-C66B-CDAC-C93773B24D83}" dt="2023-12-04T06:35:50.190" v="37" actId="20577"/>
        <pc:sldMkLst>
          <pc:docMk/>
          <pc:sldMk cId="2604884180" sldId="407"/>
        </pc:sldMkLst>
      </pc:sldChg>
    </pc:docChg>
  </pc:docChgLst>
  <pc:docChgLst>
    <pc:chgData name="Farva Ali - BBA" userId="S::farva.ali@clf.uk::25f5cb6d-600c-4198-83d4-8730706d9118" providerId="AD" clId="Web-{F3EB4A43-21EC-58FB-6FBF-B665A7156A6A}"/>
    <pc:docChg chg="addSld delSld modSection">
      <pc:chgData name="Farva Ali - BBA" userId="S::farva.ali@clf.uk::25f5cb6d-600c-4198-83d4-8730706d9118" providerId="AD" clId="Web-{F3EB4A43-21EC-58FB-6FBF-B665A7156A6A}" dt="2025-03-10T15:17:57.735" v="5"/>
      <pc:docMkLst>
        <pc:docMk/>
      </pc:docMkLst>
      <pc:sldChg chg="del">
        <pc:chgData name="Farva Ali - BBA" userId="S::farva.ali@clf.uk::25f5cb6d-600c-4198-83d4-8730706d9118" providerId="AD" clId="Web-{F3EB4A43-21EC-58FB-6FBF-B665A7156A6A}" dt="2025-03-10T15:17:44.860" v="2"/>
        <pc:sldMkLst>
          <pc:docMk/>
          <pc:sldMk cId="1901106402" sldId="408"/>
        </pc:sldMkLst>
      </pc:sldChg>
      <pc:sldChg chg="del">
        <pc:chgData name="Farva Ali - BBA" userId="S::farva.ali@clf.uk::25f5cb6d-600c-4198-83d4-8730706d9118" providerId="AD" clId="Web-{F3EB4A43-21EC-58FB-6FBF-B665A7156A6A}" dt="2025-03-10T15:17:57.735" v="5"/>
        <pc:sldMkLst>
          <pc:docMk/>
          <pc:sldMk cId="358982037" sldId="423"/>
        </pc:sldMkLst>
      </pc:sldChg>
      <pc:sldChg chg="del">
        <pc:chgData name="Farva Ali - BBA" userId="S::farva.ali@clf.uk::25f5cb6d-600c-4198-83d4-8730706d9118" providerId="AD" clId="Web-{F3EB4A43-21EC-58FB-6FBF-B665A7156A6A}" dt="2025-03-10T15:17:55.251" v="4"/>
        <pc:sldMkLst>
          <pc:docMk/>
          <pc:sldMk cId="179967227" sldId="424"/>
        </pc:sldMkLst>
      </pc:sldChg>
      <pc:sldChg chg="del">
        <pc:chgData name="Farva Ali - BBA" userId="S::farva.ali@clf.uk::25f5cb6d-600c-4198-83d4-8730706d9118" providerId="AD" clId="Web-{F3EB4A43-21EC-58FB-6FBF-B665A7156A6A}" dt="2025-03-10T15:17:54.313" v="3"/>
        <pc:sldMkLst>
          <pc:docMk/>
          <pc:sldMk cId="3776647679" sldId="425"/>
        </pc:sldMkLst>
      </pc:sldChg>
      <pc:sldChg chg="add">
        <pc:chgData name="Farva Ali - BBA" userId="S::farva.ali@clf.uk::25f5cb6d-600c-4198-83d4-8730706d9118" providerId="AD" clId="Web-{F3EB4A43-21EC-58FB-6FBF-B665A7156A6A}" dt="2025-03-10T15:17:22.031" v="0"/>
        <pc:sldMkLst>
          <pc:docMk/>
          <pc:sldMk cId="3802454769" sldId="502"/>
        </pc:sldMkLst>
      </pc:sldChg>
      <pc:sldChg chg="add">
        <pc:chgData name="Farva Ali - BBA" userId="S::farva.ali@clf.uk::25f5cb6d-600c-4198-83d4-8730706d9118" providerId="AD" clId="Web-{F3EB4A43-21EC-58FB-6FBF-B665A7156A6A}" dt="2025-03-10T15:17:22.062" v="1"/>
        <pc:sldMkLst>
          <pc:docMk/>
          <pc:sldMk cId="43831461" sldId="503"/>
        </pc:sldMkLst>
      </pc:sldChg>
    </pc:docChg>
  </pc:docChgLst>
  <pc:docChgLst>
    <pc:chgData name="Farva Ali - BBA" userId="S::farva.ali@clf.uk::25f5cb6d-600c-4198-83d4-8730706d9118" providerId="AD" clId="Web-{0DC3DB66-E289-133E-B986-71F8F276BEED}"/>
    <pc:docChg chg="modSld">
      <pc:chgData name="Farva Ali - BBA" userId="S::farva.ali@clf.uk::25f5cb6d-600c-4198-83d4-8730706d9118" providerId="AD" clId="Web-{0DC3DB66-E289-133E-B986-71F8F276BEED}" dt="2025-02-25T17:03:07.833" v="0"/>
      <pc:docMkLst>
        <pc:docMk/>
      </pc:docMkLst>
      <pc:sldChg chg="delSp">
        <pc:chgData name="Farva Ali - BBA" userId="S::farva.ali@clf.uk::25f5cb6d-600c-4198-83d4-8730706d9118" providerId="AD" clId="Web-{0DC3DB66-E289-133E-B986-71F8F276BEED}" dt="2025-02-25T17:03:07.833" v="0"/>
        <pc:sldMkLst>
          <pc:docMk/>
          <pc:sldMk cId="3878737939" sldId="420"/>
        </pc:sldMkLst>
      </pc:sldChg>
    </pc:docChg>
  </pc:docChgLst>
  <pc:docChgLst>
    <pc:chgData name="Joshua Sterling - BBA" userId="9a390c5d-c5a8-4742-b155-fa49ec05b6f5" providerId="ADAL" clId="{65B87484-B2F5-43CF-9769-AFD6B0DBCD4D}"/>
    <pc:docChg chg="undo redo custSel addSld delSld modSld sldOrd modMainMaster">
      <pc:chgData name="Joshua Sterling - BBA" userId="9a390c5d-c5a8-4742-b155-fa49ec05b6f5" providerId="ADAL" clId="{65B87484-B2F5-43CF-9769-AFD6B0DBCD4D}" dt="2023-11-10T10:20:12.889" v="1711" actId="478"/>
      <pc:docMkLst>
        <pc:docMk/>
      </pc:docMkLst>
      <pc:sldChg chg="addSp delSp modSp mod">
        <pc:chgData name="Joshua Sterling - BBA" userId="9a390c5d-c5a8-4742-b155-fa49ec05b6f5" providerId="ADAL" clId="{65B87484-B2F5-43CF-9769-AFD6B0DBCD4D}" dt="2023-11-10T10:07:49.300" v="1512" actId="122"/>
        <pc:sldMkLst>
          <pc:docMk/>
          <pc:sldMk cId="984870466" sldId="288"/>
        </pc:sldMkLst>
      </pc:sldChg>
      <pc:sldChg chg="del">
        <pc:chgData name="Joshua Sterling - BBA" userId="9a390c5d-c5a8-4742-b155-fa49ec05b6f5" providerId="ADAL" clId="{65B87484-B2F5-43CF-9769-AFD6B0DBCD4D}" dt="2023-11-10T10:04:38.273" v="1501" actId="47"/>
        <pc:sldMkLst>
          <pc:docMk/>
          <pc:sldMk cId="2576162337" sldId="304"/>
        </pc:sldMkLst>
      </pc:sldChg>
      <pc:sldChg chg="del">
        <pc:chgData name="Joshua Sterling - BBA" userId="9a390c5d-c5a8-4742-b155-fa49ec05b6f5" providerId="ADAL" clId="{65B87484-B2F5-43CF-9769-AFD6B0DBCD4D}" dt="2023-11-10T10:04:38.273" v="1501" actId="47"/>
        <pc:sldMkLst>
          <pc:docMk/>
          <pc:sldMk cId="4269700469" sldId="305"/>
        </pc:sldMkLst>
      </pc:sldChg>
      <pc:sldChg chg="del">
        <pc:chgData name="Joshua Sterling - BBA" userId="9a390c5d-c5a8-4742-b155-fa49ec05b6f5" providerId="ADAL" clId="{65B87484-B2F5-43CF-9769-AFD6B0DBCD4D}" dt="2023-11-10T09:50:42.782" v="1072" actId="47"/>
        <pc:sldMkLst>
          <pc:docMk/>
          <pc:sldMk cId="646724598" sldId="306"/>
        </pc:sldMkLst>
      </pc:sldChg>
      <pc:sldChg chg="del">
        <pc:chgData name="Joshua Sterling - BBA" userId="9a390c5d-c5a8-4742-b155-fa49ec05b6f5" providerId="ADAL" clId="{65B87484-B2F5-43CF-9769-AFD6B0DBCD4D}" dt="2023-11-10T09:50:40.148" v="1069" actId="47"/>
        <pc:sldMkLst>
          <pc:docMk/>
          <pc:sldMk cId="1149156659" sldId="307"/>
        </pc:sldMkLst>
      </pc:sldChg>
      <pc:sldChg chg="del">
        <pc:chgData name="Joshua Sterling - BBA" userId="9a390c5d-c5a8-4742-b155-fa49ec05b6f5" providerId="ADAL" clId="{65B87484-B2F5-43CF-9769-AFD6B0DBCD4D}" dt="2023-11-10T09:50:43.792" v="1073" actId="47"/>
        <pc:sldMkLst>
          <pc:docMk/>
          <pc:sldMk cId="25699383" sldId="326"/>
        </pc:sldMkLst>
      </pc:sldChg>
      <pc:sldChg chg="modSp mod">
        <pc:chgData name="Joshua Sterling - BBA" userId="9a390c5d-c5a8-4742-b155-fa49ec05b6f5" providerId="ADAL" clId="{65B87484-B2F5-43CF-9769-AFD6B0DBCD4D}" dt="2023-11-10T10:09:17.912" v="1547" actId="20577"/>
        <pc:sldMkLst>
          <pc:docMk/>
          <pc:sldMk cId="2328286996" sldId="333"/>
        </pc:sldMkLst>
      </pc:sldChg>
      <pc:sldChg chg="delSp modSp mod">
        <pc:chgData name="Joshua Sterling - BBA" userId="9a390c5d-c5a8-4742-b155-fa49ec05b6f5" providerId="ADAL" clId="{65B87484-B2F5-43CF-9769-AFD6B0DBCD4D}" dt="2023-11-10T10:20:12.889" v="1711" actId="478"/>
        <pc:sldMkLst>
          <pc:docMk/>
          <pc:sldMk cId="4255440620" sldId="334"/>
        </pc:sldMkLst>
      </pc:sldChg>
      <pc:sldChg chg="addSp delSp modSp mod modClrScheme chgLayout">
        <pc:chgData name="Joshua Sterling - BBA" userId="9a390c5d-c5a8-4742-b155-fa49ec05b6f5" providerId="ADAL" clId="{65B87484-B2F5-43CF-9769-AFD6B0DBCD4D}" dt="2023-11-10T10:19:48.057" v="1703" actId="478"/>
        <pc:sldMkLst>
          <pc:docMk/>
          <pc:sldMk cId="3165032891" sldId="336"/>
        </pc:sldMkLst>
      </pc:sldChg>
      <pc:sldChg chg="del">
        <pc:chgData name="Joshua Sterling - BBA" userId="9a390c5d-c5a8-4742-b155-fa49ec05b6f5" providerId="ADAL" clId="{65B87484-B2F5-43CF-9769-AFD6B0DBCD4D}" dt="2023-11-10T10:19:58.325" v="1705" actId="47"/>
        <pc:sldMkLst>
          <pc:docMk/>
          <pc:sldMk cId="3256244001" sldId="338"/>
        </pc:sldMkLst>
      </pc:sldChg>
      <pc:sldChg chg="del">
        <pc:chgData name="Joshua Sterling - BBA" userId="9a390c5d-c5a8-4742-b155-fa49ec05b6f5" providerId="ADAL" clId="{65B87484-B2F5-43CF-9769-AFD6B0DBCD4D}" dt="2023-11-10T10:08:07.062" v="1514" actId="47"/>
        <pc:sldMkLst>
          <pc:docMk/>
          <pc:sldMk cId="4178806009" sldId="350"/>
        </pc:sldMkLst>
      </pc:sldChg>
      <pc:sldChg chg="del">
        <pc:chgData name="Joshua Sterling - BBA" userId="9a390c5d-c5a8-4742-b155-fa49ec05b6f5" providerId="ADAL" clId="{65B87484-B2F5-43CF-9769-AFD6B0DBCD4D}" dt="2023-11-10T09:29:19.060" v="671" actId="47"/>
        <pc:sldMkLst>
          <pc:docMk/>
          <pc:sldMk cId="2377599271" sldId="353"/>
        </pc:sldMkLst>
      </pc:sldChg>
      <pc:sldChg chg="addSp delSp modSp mod modClrScheme chgLayout">
        <pc:chgData name="Joshua Sterling - BBA" userId="9a390c5d-c5a8-4742-b155-fa49ec05b6f5" providerId="ADAL" clId="{65B87484-B2F5-43CF-9769-AFD6B0DBCD4D}" dt="2023-11-10T09:48:49.542" v="1041" actId="207"/>
        <pc:sldMkLst>
          <pc:docMk/>
          <pc:sldMk cId="2028861797" sldId="355"/>
        </pc:sldMkLst>
      </pc:sldChg>
      <pc:sldChg chg="addSp delSp modSp mod">
        <pc:chgData name="Joshua Sterling - BBA" userId="9a390c5d-c5a8-4742-b155-fa49ec05b6f5" providerId="ADAL" clId="{65B87484-B2F5-43CF-9769-AFD6B0DBCD4D}" dt="2023-11-10T09:17:36.878" v="205" actId="478"/>
        <pc:sldMkLst>
          <pc:docMk/>
          <pc:sldMk cId="1594119222" sldId="357"/>
        </pc:sldMkLst>
      </pc:sldChg>
      <pc:sldChg chg="del">
        <pc:chgData name="Joshua Sterling - BBA" userId="9a390c5d-c5a8-4742-b155-fa49ec05b6f5" providerId="ADAL" clId="{65B87484-B2F5-43CF-9769-AFD6B0DBCD4D}" dt="2023-11-10T09:09:40.109" v="107" actId="47"/>
        <pc:sldMkLst>
          <pc:docMk/>
          <pc:sldMk cId="2954623803" sldId="358"/>
        </pc:sldMkLst>
      </pc:sldChg>
      <pc:sldChg chg="addSp delSp modSp mod modClrScheme chgLayout">
        <pc:chgData name="Joshua Sterling - BBA" userId="9a390c5d-c5a8-4742-b155-fa49ec05b6f5" providerId="ADAL" clId="{65B87484-B2F5-43CF-9769-AFD6B0DBCD4D}" dt="2023-11-10T09:43:15.078" v="884" actId="2711"/>
        <pc:sldMkLst>
          <pc:docMk/>
          <pc:sldMk cId="3472479302" sldId="359"/>
        </pc:sldMkLst>
      </pc:sldChg>
      <pc:sldChg chg="addSp modSp mod">
        <pc:chgData name="Joshua Sterling - BBA" userId="9a390c5d-c5a8-4742-b155-fa49ec05b6f5" providerId="ADAL" clId="{65B87484-B2F5-43CF-9769-AFD6B0DBCD4D}" dt="2023-11-10T09:41:48.955" v="881" actId="12"/>
        <pc:sldMkLst>
          <pc:docMk/>
          <pc:sldMk cId="1818515051" sldId="368"/>
        </pc:sldMkLst>
      </pc:sldChg>
      <pc:sldChg chg="del">
        <pc:chgData name="Joshua Sterling - BBA" userId="9a390c5d-c5a8-4742-b155-fa49ec05b6f5" providerId="ADAL" clId="{65B87484-B2F5-43CF-9769-AFD6B0DBCD4D}" dt="2023-11-10T09:36:43.547" v="818" actId="47"/>
        <pc:sldMkLst>
          <pc:docMk/>
          <pc:sldMk cId="2606585505" sldId="374"/>
        </pc:sldMkLst>
      </pc:sldChg>
      <pc:sldChg chg="addSp delSp modSp mod chgLayout">
        <pc:chgData name="Joshua Sterling - BBA" userId="9a390c5d-c5a8-4742-b155-fa49ec05b6f5" providerId="ADAL" clId="{65B87484-B2F5-43CF-9769-AFD6B0DBCD4D}" dt="2023-11-10T09:50:33.754" v="1068"/>
        <pc:sldMkLst>
          <pc:docMk/>
          <pc:sldMk cId="1807598993" sldId="375"/>
        </pc:sldMkLst>
      </pc:sldChg>
      <pc:sldChg chg="del">
        <pc:chgData name="Joshua Sterling - BBA" userId="9a390c5d-c5a8-4742-b155-fa49ec05b6f5" providerId="ADAL" clId="{65B87484-B2F5-43CF-9769-AFD6B0DBCD4D}" dt="2023-11-10T09:50:41.046" v="1070" actId="47"/>
        <pc:sldMkLst>
          <pc:docMk/>
          <pc:sldMk cId="1116624494" sldId="376"/>
        </pc:sldMkLst>
      </pc:sldChg>
      <pc:sldChg chg="del">
        <pc:chgData name="Joshua Sterling - BBA" userId="9a390c5d-c5a8-4742-b155-fa49ec05b6f5" providerId="ADAL" clId="{65B87484-B2F5-43CF-9769-AFD6B0DBCD4D}" dt="2023-11-10T09:50:41.941" v="1071" actId="47"/>
        <pc:sldMkLst>
          <pc:docMk/>
          <pc:sldMk cId="2290196719" sldId="377"/>
        </pc:sldMkLst>
      </pc:sldChg>
      <pc:sldChg chg="del">
        <pc:chgData name="Joshua Sterling - BBA" userId="9a390c5d-c5a8-4742-b155-fa49ec05b6f5" providerId="ADAL" clId="{65B87484-B2F5-43CF-9769-AFD6B0DBCD4D}" dt="2023-11-10T10:19:54.682" v="1704" actId="47"/>
        <pc:sldMkLst>
          <pc:docMk/>
          <pc:sldMk cId="722968216" sldId="378"/>
        </pc:sldMkLst>
      </pc:sldChg>
      <pc:sldChg chg="addSp delSp modSp add mod">
        <pc:chgData name="Joshua Sterling - BBA" userId="9a390c5d-c5a8-4742-b155-fa49ec05b6f5" providerId="ADAL" clId="{65B87484-B2F5-43CF-9769-AFD6B0DBCD4D}" dt="2023-11-10T09:14:30.553" v="187" actId="14100"/>
        <pc:sldMkLst>
          <pc:docMk/>
          <pc:sldMk cId="4957162" sldId="385"/>
        </pc:sldMkLst>
      </pc:sldChg>
      <pc:sldChg chg="addSp delSp modSp add mod">
        <pc:chgData name="Joshua Sterling - BBA" userId="9a390c5d-c5a8-4742-b155-fa49ec05b6f5" providerId="ADAL" clId="{65B87484-B2F5-43CF-9769-AFD6B0DBCD4D}" dt="2023-11-10T09:13:31.849" v="159" actId="1076"/>
        <pc:sldMkLst>
          <pc:docMk/>
          <pc:sldMk cId="1307787029" sldId="386"/>
        </pc:sldMkLst>
      </pc:sldChg>
      <pc:sldChg chg="delSp modSp add mod modClrScheme chgLayout">
        <pc:chgData name="Joshua Sterling - BBA" userId="9a390c5d-c5a8-4742-b155-fa49ec05b6f5" providerId="ADAL" clId="{65B87484-B2F5-43CF-9769-AFD6B0DBCD4D}" dt="2023-11-10T09:42:51.652" v="882" actId="14100"/>
        <pc:sldMkLst>
          <pc:docMk/>
          <pc:sldMk cId="755931572" sldId="387"/>
        </pc:sldMkLst>
      </pc:sldChg>
      <pc:sldChg chg="addSp delSp modSp add mod ord">
        <pc:chgData name="Joshua Sterling - BBA" userId="9a390c5d-c5a8-4742-b155-fa49ec05b6f5" providerId="ADAL" clId="{65B87484-B2F5-43CF-9769-AFD6B0DBCD4D}" dt="2023-11-10T09:53:09.070" v="1108"/>
        <pc:sldMkLst>
          <pc:docMk/>
          <pc:sldMk cId="3520993022" sldId="388"/>
        </pc:sldMkLst>
      </pc:sldChg>
      <pc:sldChg chg="addSp delSp modSp add mod">
        <pc:chgData name="Joshua Sterling - BBA" userId="9a390c5d-c5a8-4742-b155-fa49ec05b6f5" providerId="ADAL" clId="{65B87484-B2F5-43CF-9769-AFD6B0DBCD4D}" dt="2023-11-10T09:53:57.048" v="1124" actId="113"/>
        <pc:sldMkLst>
          <pc:docMk/>
          <pc:sldMk cId="3986617020" sldId="389"/>
        </pc:sldMkLst>
      </pc:sldChg>
      <pc:sldChg chg="addSp delSp modSp add mod">
        <pc:chgData name="Joshua Sterling - BBA" userId="9a390c5d-c5a8-4742-b155-fa49ec05b6f5" providerId="ADAL" clId="{65B87484-B2F5-43CF-9769-AFD6B0DBCD4D}" dt="2023-11-10T09:55:12.578" v="1148" actId="1076"/>
        <pc:sldMkLst>
          <pc:docMk/>
          <pc:sldMk cId="1133083298" sldId="390"/>
        </pc:sldMkLst>
      </pc:sldChg>
      <pc:sldChg chg="modSp add mod">
        <pc:chgData name="Joshua Sterling - BBA" userId="9a390c5d-c5a8-4742-b155-fa49ec05b6f5" providerId="ADAL" clId="{65B87484-B2F5-43CF-9769-AFD6B0DBCD4D}" dt="2023-11-10T10:02:08.373" v="1437" actId="20577"/>
        <pc:sldMkLst>
          <pc:docMk/>
          <pc:sldMk cId="2827949724" sldId="391"/>
        </pc:sldMkLst>
      </pc:sldChg>
      <pc:sldChg chg="add del">
        <pc:chgData name="Joshua Sterling - BBA" userId="9a390c5d-c5a8-4742-b155-fa49ec05b6f5" providerId="ADAL" clId="{65B87484-B2F5-43CF-9769-AFD6B0DBCD4D}" dt="2023-11-10T09:58:51.414" v="1266" actId="47"/>
        <pc:sldMkLst>
          <pc:docMk/>
          <pc:sldMk cId="1616886648" sldId="392"/>
        </pc:sldMkLst>
      </pc:sldChg>
      <pc:sldChg chg="delSp modSp add mod">
        <pc:chgData name="Joshua Sterling - BBA" userId="9a390c5d-c5a8-4742-b155-fa49ec05b6f5" providerId="ADAL" clId="{65B87484-B2F5-43CF-9769-AFD6B0DBCD4D}" dt="2023-11-10T10:04:29.309" v="1500" actId="1076"/>
        <pc:sldMkLst>
          <pc:docMk/>
          <pc:sldMk cId="3450882593" sldId="392"/>
        </pc:sldMkLst>
      </pc:sldChg>
      <pc:sldChg chg="modSp add mod">
        <pc:chgData name="Joshua Sterling - BBA" userId="9a390c5d-c5a8-4742-b155-fa49ec05b6f5" providerId="ADAL" clId="{65B87484-B2F5-43CF-9769-AFD6B0DBCD4D}" dt="2023-11-10T10:09:09.992" v="1545" actId="1076"/>
        <pc:sldMkLst>
          <pc:docMk/>
          <pc:sldMk cId="1380980526" sldId="393"/>
        </pc:sldMkLst>
      </pc:sldChg>
      <pc:sldChg chg="modSp add mod">
        <pc:chgData name="Joshua Sterling - BBA" userId="9a390c5d-c5a8-4742-b155-fa49ec05b6f5" providerId="ADAL" clId="{65B87484-B2F5-43CF-9769-AFD6B0DBCD4D}" dt="2023-11-10T10:12:02.280" v="1567" actId="20577"/>
        <pc:sldMkLst>
          <pc:docMk/>
          <pc:sldMk cId="2169011784" sldId="394"/>
        </pc:sldMkLst>
      </pc:sldChg>
      <pc:sldChg chg="add del">
        <pc:chgData name="Joshua Sterling - BBA" userId="9a390c5d-c5a8-4742-b155-fa49ec05b6f5" providerId="ADAL" clId="{65B87484-B2F5-43CF-9769-AFD6B0DBCD4D}" dt="2023-11-10T10:11:52.169" v="1549"/>
        <pc:sldMkLst>
          <pc:docMk/>
          <pc:sldMk cId="3437726296" sldId="394"/>
        </pc:sldMkLst>
      </pc:sldChg>
      <pc:sldChg chg="modSp add mod ord">
        <pc:chgData name="Joshua Sterling - BBA" userId="9a390c5d-c5a8-4742-b155-fa49ec05b6f5" providerId="ADAL" clId="{65B87484-B2F5-43CF-9769-AFD6B0DBCD4D}" dt="2023-11-10T10:19:21.897" v="1696" actId="20577"/>
        <pc:sldMkLst>
          <pc:docMk/>
          <pc:sldMk cId="3806665361" sldId="395"/>
        </pc:sldMkLst>
      </pc:sldChg>
      <pc:sldMasterChg chg="modSp mod addSldLayout modSldLayout">
        <pc:chgData name="Joshua Sterling - BBA" userId="9a390c5d-c5a8-4742-b155-fa49ec05b6f5" providerId="ADAL" clId="{65B87484-B2F5-43CF-9769-AFD6B0DBCD4D}" dt="2023-11-10T09:31:19.909" v="688" actId="207"/>
        <pc:sldMasterMkLst>
          <pc:docMk/>
          <pc:sldMasterMk cId="3074604958" sldId="2147483660"/>
        </pc:sldMasterMkLst>
        <pc:sldLayoutChg chg="addSp modSp mod">
          <pc:chgData name="Joshua Sterling - BBA" userId="9a390c5d-c5a8-4742-b155-fa49ec05b6f5" providerId="ADAL" clId="{65B87484-B2F5-43CF-9769-AFD6B0DBCD4D}" dt="2023-11-10T09:17:09.888" v="201" actId="113"/>
          <pc:sldLayoutMkLst>
            <pc:docMk/>
            <pc:sldMasterMk cId="3074604958" sldId="2147483660"/>
            <pc:sldLayoutMk cId="730652644" sldId="2147483667"/>
          </pc:sldLayoutMkLst>
        </pc:sldLayoutChg>
        <pc:sldLayoutChg chg="delSp modSp add mod replId modTransition">
          <pc:chgData name="Joshua Sterling - BBA" userId="9a390c5d-c5a8-4742-b155-fa49ec05b6f5" providerId="ADAL" clId="{65B87484-B2F5-43CF-9769-AFD6B0DBCD4D}" dt="2023-11-10T09:31:19.909" v="688" actId="207"/>
          <pc:sldLayoutMkLst>
            <pc:docMk/>
            <pc:sldMasterMk cId="3074604958" sldId="2147483660"/>
            <pc:sldLayoutMk cId="3697675050" sldId="2147483696"/>
          </pc:sldLayoutMkLst>
        </pc:sldLayoutChg>
      </pc:sldMasterChg>
    </pc:docChg>
  </pc:docChgLst>
  <pc:docChgLst>
    <pc:chgData name="Martin Wignall - BBA" userId="S::martin.wignall@clf.uk::65c54b3f-5a1a-47b8-b570-cc02007ef196" providerId="AD" clId="Web-{D965DA04-AE36-F74A-75AE-9A381B0386A7}"/>
    <pc:docChg chg="addSld delSld">
      <pc:chgData name="Martin Wignall - BBA" userId="S::martin.wignall@clf.uk::65c54b3f-5a1a-47b8-b570-cc02007ef196" providerId="AD" clId="Web-{D965DA04-AE36-F74A-75AE-9A381B0386A7}" dt="2025-02-27T09:22:11.367" v="4"/>
      <pc:docMkLst>
        <pc:docMk/>
      </pc:docMkLst>
      <pc:sldChg chg="del">
        <pc:chgData name="Martin Wignall - BBA" userId="S::martin.wignall@clf.uk::65c54b3f-5a1a-47b8-b570-cc02007ef196" providerId="AD" clId="Web-{D965DA04-AE36-F74A-75AE-9A381B0386A7}" dt="2025-02-27T09:22:03.054" v="2"/>
        <pc:sldMkLst>
          <pc:docMk/>
          <pc:sldMk cId="2451220008" sldId="260"/>
        </pc:sldMkLst>
      </pc:sldChg>
      <pc:sldChg chg="add del">
        <pc:chgData name="Martin Wignall - BBA" userId="S::martin.wignall@clf.uk::65c54b3f-5a1a-47b8-b570-cc02007ef196" providerId="AD" clId="Web-{D965DA04-AE36-F74A-75AE-9A381B0386A7}" dt="2025-02-27T09:22:11.367" v="4"/>
        <pc:sldMkLst>
          <pc:docMk/>
          <pc:sldMk cId="4190215327" sldId="398"/>
        </pc:sldMkLst>
      </pc:sldChg>
      <pc:sldChg chg="add">
        <pc:chgData name="Martin Wignall - BBA" userId="S::martin.wignall@clf.uk::65c54b3f-5a1a-47b8-b570-cc02007ef196" providerId="AD" clId="Web-{D965DA04-AE36-F74A-75AE-9A381B0386A7}" dt="2025-02-27T09:21:54.272" v="0"/>
        <pc:sldMkLst>
          <pc:docMk/>
          <pc:sldMk cId="3420341102" sldId="441"/>
        </pc:sldMkLst>
      </pc:sldChg>
      <pc:sldChg chg="add">
        <pc:chgData name="Martin Wignall - BBA" userId="S::martin.wignall@clf.uk::65c54b3f-5a1a-47b8-b570-cc02007ef196" providerId="AD" clId="Web-{D965DA04-AE36-F74A-75AE-9A381B0386A7}" dt="2025-02-27T09:21:54.304" v="1"/>
        <pc:sldMkLst>
          <pc:docMk/>
          <pc:sldMk cId="225327065" sldId="442"/>
        </pc:sldMkLst>
      </pc:sldChg>
    </pc:docChg>
  </pc:docChgLst>
  <pc:docChgLst>
    <pc:chgData name="Joshua Sterling - BBA" userId="S::joshua.sterling@clf.uk::9a390c5d-c5a8-4742-b155-fa49ec05b6f5" providerId="AD" clId="Web-{240A863A-9301-164C-EC53-3B69121C6550}"/>
    <pc:docChg chg="delSld modSld">
      <pc:chgData name="Joshua Sterling - BBA" userId="S::joshua.sterling@clf.uk::9a390c5d-c5a8-4742-b155-fa49ec05b6f5" providerId="AD" clId="Web-{240A863A-9301-164C-EC53-3B69121C6550}" dt="2023-10-11T21:02:16.620" v="294"/>
      <pc:docMkLst>
        <pc:docMk/>
      </pc:docMkLst>
      <pc:sldChg chg="modSp">
        <pc:chgData name="Joshua Sterling - BBA" userId="S::joshua.sterling@clf.uk::9a390c5d-c5a8-4742-b155-fa49ec05b6f5" providerId="AD" clId="Web-{240A863A-9301-164C-EC53-3B69121C6550}" dt="2023-10-11T20:52:59.401" v="40" actId="1076"/>
        <pc:sldMkLst>
          <pc:docMk/>
          <pc:sldMk cId="984870466" sldId="288"/>
        </pc:sldMkLst>
      </pc:sldChg>
      <pc:sldChg chg="modSp">
        <pc:chgData name="Joshua Sterling - BBA" userId="S::joshua.sterling@clf.uk::9a390c5d-c5a8-4742-b155-fa49ec05b6f5" providerId="AD" clId="Web-{240A863A-9301-164C-EC53-3B69121C6550}" dt="2023-10-11T20:55:36.639" v="96" actId="1076"/>
        <pc:sldMkLst>
          <pc:docMk/>
          <pc:sldMk cId="841193730" sldId="332"/>
        </pc:sldMkLst>
      </pc:sldChg>
      <pc:sldChg chg="modSp">
        <pc:chgData name="Joshua Sterling - BBA" userId="S::joshua.sterling@clf.uk::9a390c5d-c5a8-4742-b155-fa49ec05b6f5" providerId="AD" clId="Web-{240A863A-9301-164C-EC53-3B69121C6550}" dt="2023-10-11T20:56:05.858" v="98" actId="20577"/>
        <pc:sldMkLst>
          <pc:docMk/>
          <pc:sldMk cId="2328286996" sldId="333"/>
        </pc:sldMkLst>
      </pc:sldChg>
      <pc:sldChg chg="addSp delSp modSp">
        <pc:chgData name="Joshua Sterling - BBA" userId="S::joshua.sterling@clf.uk::9a390c5d-c5a8-4742-b155-fa49ec05b6f5" providerId="AD" clId="Web-{240A863A-9301-164C-EC53-3B69121C6550}" dt="2023-10-11T21:00:43.680" v="275" actId="1076"/>
        <pc:sldMkLst>
          <pc:docMk/>
          <pc:sldMk cId="3165032891" sldId="336"/>
        </pc:sldMkLst>
      </pc:sldChg>
      <pc:sldChg chg="del">
        <pc:chgData name="Joshua Sterling - BBA" userId="S::joshua.sterling@clf.uk::9a390c5d-c5a8-4742-b155-fa49ec05b6f5" providerId="AD" clId="Web-{240A863A-9301-164C-EC53-3B69121C6550}" dt="2023-10-11T20:58:13.051" v="112"/>
        <pc:sldMkLst>
          <pc:docMk/>
          <pc:sldMk cId="3343372364" sldId="337"/>
        </pc:sldMkLst>
      </pc:sldChg>
      <pc:sldChg chg="addSp delSp modSp">
        <pc:chgData name="Joshua Sterling - BBA" userId="S::joshua.sterling@clf.uk::9a390c5d-c5a8-4742-b155-fa49ec05b6f5" providerId="AD" clId="Web-{240A863A-9301-164C-EC53-3B69121C6550}" dt="2023-10-11T21:02:16.620" v="294"/>
        <pc:sldMkLst>
          <pc:docMk/>
          <pc:sldMk cId="3256244001" sldId="338"/>
        </pc:sldMkLst>
      </pc:sldChg>
      <pc:sldChg chg="modSp">
        <pc:chgData name="Joshua Sterling - BBA" userId="S::joshua.sterling@clf.uk::9a390c5d-c5a8-4742-b155-fa49ec05b6f5" providerId="AD" clId="Web-{240A863A-9301-164C-EC53-3B69121C6550}" dt="2023-10-11T20:49:48.114" v="0"/>
        <pc:sldMkLst>
          <pc:docMk/>
          <pc:sldMk cId="1594119222" sldId="357"/>
        </pc:sldMkLst>
      </pc:sldChg>
    </pc:docChg>
  </pc:docChgLst>
  <pc:docChgLst>
    <pc:chgData name="Jennifer Chapman - BBA" userId="S::jennifer.chapman@clf.uk::f2f11580-c2df-4612-b34a-de62c9ce02ce" providerId="AD" clId="Web-{8646D2D7-6538-23BC-FA8E-6F4D6B362ED8}"/>
    <pc:docChg chg="mod">
      <pc:chgData name="Jennifer Chapman - BBA" userId="S::jennifer.chapman@clf.uk::f2f11580-c2df-4612-b34a-de62c9ce02ce" providerId="AD" clId="Web-{8646D2D7-6538-23BC-FA8E-6F4D6B362ED8}" dt="2025-02-28T15:56:24.098" v="0"/>
      <pc:docMkLst>
        <pc:docMk/>
      </pc:docMkLst>
    </pc:docChg>
  </pc:docChgLst>
  <pc:docChgLst>
    <pc:chgData name="Timothy Sperring - BBA" userId="S::timothy.sperring@clf.uk::f3c263ab-eb18-40f2-b7aa-5e1c1b85307b" providerId="AD" clId="Web-{AA378DB9-D205-BA63-E562-0B1CF336AB3E}"/>
    <pc:docChg chg="modSld">
      <pc:chgData name="Timothy Sperring - BBA" userId="S::timothy.sperring@clf.uk::f3c263ab-eb18-40f2-b7aa-5e1c1b85307b" providerId="AD" clId="Web-{AA378DB9-D205-BA63-E562-0B1CF336AB3E}" dt="2025-03-12T13:51:57.783" v="17"/>
      <pc:docMkLst>
        <pc:docMk/>
      </pc:docMkLst>
      <pc:sldChg chg="modSp">
        <pc:chgData name="Timothy Sperring - BBA" userId="S::timothy.sperring@clf.uk::f3c263ab-eb18-40f2-b7aa-5e1c1b85307b" providerId="AD" clId="Web-{AA378DB9-D205-BA63-E562-0B1CF336AB3E}" dt="2025-03-12T13:51:57.783" v="17"/>
        <pc:sldMkLst>
          <pc:docMk/>
          <pc:sldMk cId="3969379588" sldId="383"/>
        </pc:sldMkLst>
      </pc:sldChg>
    </pc:docChg>
  </pc:docChgLst>
  <pc:docChgLst>
    <pc:chgData name="Joshua Sterling - BBA" userId="S::joshua.sterling@clf.uk::9a390c5d-c5a8-4742-b155-fa49ec05b6f5" providerId="AD" clId="Web-{36BA7BE4-BD89-45FB-BB3B-97DA89396B94}"/>
    <pc:docChg chg="modSld">
      <pc:chgData name="Joshua Sterling - BBA" userId="S::joshua.sterling@clf.uk::9a390c5d-c5a8-4742-b155-fa49ec05b6f5" providerId="AD" clId="Web-{36BA7BE4-BD89-45FB-BB3B-97DA89396B94}" dt="2024-04-12T15:13:10.988" v="7"/>
      <pc:docMkLst>
        <pc:docMk/>
      </pc:docMkLst>
      <pc:sldChg chg="modSp">
        <pc:chgData name="Joshua Sterling - BBA" userId="S::joshua.sterling@clf.uk::9a390c5d-c5a8-4742-b155-fa49ec05b6f5" providerId="AD" clId="Web-{36BA7BE4-BD89-45FB-BB3B-97DA89396B94}" dt="2024-04-12T15:13:10.988" v="7"/>
        <pc:sldMkLst>
          <pc:docMk/>
          <pc:sldMk cId="3969379588" sldId="383"/>
        </pc:sldMkLst>
      </pc:sldChg>
    </pc:docChg>
  </pc:docChgLst>
  <pc:docChgLst>
    <pc:chgData name="Joshua Sterling - BBA" userId="S::joshua.sterling@clf.uk::9a390c5d-c5a8-4742-b155-fa49ec05b6f5" providerId="AD" clId="Web-{9ECDAED0-3C9A-03FA-2690-CEED081DAE75}"/>
    <pc:docChg chg="addSld delSld modSld">
      <pc:chgData name="Joshua Sterling - BBA" userId="S::joshua.sterling@clf.uk::9a390c5d-c5a8-4742-b155-fa49ec05b6f5" providerId="AD" clId="Web-{9ECDAED0-3C9A-03FA-2690-CEED081DAE75}" dt="2023-10-12T04:45:23.024" v="371" actId="20577"/>
      <pc:docMkLst>
        <pc:docMk/>
      </pc:docMkLst>
      <pc:sldChg chg="modSp">
        <pc:chgData name="Joshua Sterling - BBA" userId="S::joshua.sterling@clf.uk::9a390c5d-c5a8-4742-b155-fa49ec05b6f5" providerId="AD" clId="Web-{9ECDAED0-3C9A-03FA-2690-CEED081DAE75}" dt="2023-10-12T04:32:30.540" v="65"/>
        <pc:sldMkLst>
          <pc:docMk/>
          <pc:sldMk cId="2024489204" sldId="335"/>
        </pc:sldMkLst>
      </pc:sldChg>
      <pc:sldChg chg="addSp delSp modSp add del">
        <pc:chgData name="Joshua Sterling - BBA" userId="S::joshua.sterling@clf.uk::9a390c5d-c5a8-4742-b155-fa49ec05b6f5" providerId="AD" clId="Web-{9ECDAED0-3C9A-03FA-2690-CEED081DAE75}" dt="2023-10-12T04:45:23.024" v="371" actId="20577"/>
        <pc:sldMkLst>
          <pc:docMk/>
          <pc:sldMk cId="3963904856" sldId="360"/>
        </pc:sldMkLst>
      </pc:sldChg>
      <pc:sldChg chg="addSp delSp modSp">
        <pc:chgData name="Joshua Sterling - BBA" userId="S::joshua.sterling@clf.uk::9a390c5d-c5a8-4742-b155-fa49ec05b6f5" providerId="AD" clId="Web-{9ECDAED0-3C9A-03FA-2690-CEED081DAE75}" dt="2023-10-12T04:35:31.584" v="96"/>
        <pc:sldMkLst>
          <pc:docMk/>
          <pc:sldMk cId="1313604305" sldId="361"/>
        </pc:sldMkLst>
      </pc:sldChg>
      <pc:sldChg chg="add del">
        <pc:chgData name="Joshua Sterling - BBA" userId="S::joshua.sterling@clf.uk::9a390c5d-c5a8-4742-b155-fa49ec05b6f5" providerId="AD" clId="Web-{9ECDAED0-3C9A-03FA-2690-CEED081DAE75}" dt="2023-10-12T04:33:59.953" v="76"/>
        <pc:sldMkLst>
          <pc:docMk/>
          <pc:sldMk cId="2703003424" sldId="371"/>
        </pc:sldMkLst>
      </pc:sldChg>
    </pc:docChg>
  </pc:docChgLst>
  <pc:docChgLst>
    <pc:chgData name="Joshua Sterling - BBA" userId="S::joshua.sterling@clf.uk::9a390c5d-c5a8-4742-b155-fa49ec05b6f5" providerId="AD" clId="Web-{F7F61F49-8A26-55AF-21BE-315D08990EF2}"/>
    <pc:docChg chg="addSld delSld modSld">
      <pc:chgData name="Joshua Sterling - BBA" userId="S::joshua.sterling@clf.uk::9a390c5d-c5a8-4742-b155-fa49ec05b6f5" providerId="AD" clId="Web-{F7F61F49-8A26-55AF-21BE-315D08990EF2}" dt="2023-09-17T16:55:55.088" v="71"/>
      <pc:docMkLst>
        <pc:docMk/>
      </pc:docMkLst>
      <pc:sldChg chg="modSp">
        <pc:chgData name="Joshua Sterling - BBA" userId="S::joshua.sterling@clf.uk::9a390c5d-c5a8-4742-b155-fa49ec05b6f5" providerId="AD" clId="Web-{F7F61F49-8A26-55AF-21BE-315D08990EF2}" dt="2023-09-17T16:35:31.261" v="27"/>
        <pc:sldMkLst>
          <pc:docMk/>
          <pc:sldMk cId="2460935958" sldId="264"/>
        </pc:sldMkLst>
      </pc:sldChg>
      <pc:sldChg chg="delSp add del">
        <pc:chgData name="Joshua Sterling - BBA" userId="S::joshua.sterling@clf.uk::9a390c5d-c5a8-4742-b155-fa49ec05b6f5" providerId="AD" clId="Web-{F7F61F49-8A26-55AF-21BE-315D08990EF2}" dt="2023-09-17T16:55:55.088" v="71"/>
        <pc:sldMkLst>
          <pc:docMk/>
          <pc:sldMk cId="1090390353" sldId="282"/>
        </pc:sldMkLst>
      </pc:sldChg>
      <pc:sldChg chg="modSp">
        <pc:chgData name="Joshua Sterling - BBA" userId="S::joshua.sterling@clf.uk::9a390c5d-c5a8-4742-b155-fa49ec05b6f5" providerId="AD" clId="Web-{F7F61F49-8A26-55AF-21BE-315D08990EF2}" dt="2023-09-17T16:38:05.318" v="51" actId="20577"/>
        <pc:sldMkLst>
          <pc:docMk/>
          <pc:sldMk cId="2377599271" sldId="353"/>
        </pc:sldMkLst>
      </pc:sldChg>
      <pc:sldChg chg="delSp modSp">
        <pc:chgData name="Joshua Sterling - BBA" userId="S::joshua.sterling@clf.uk::9a390c5d-c5a8-4742-b155-fa49ec05b6f5" providerId="AD" clId="Web-{F7F61F49-8A26-55AF-21BE-315D08990EF2}" dt="2023-09-17T16:35:46.997" v="33"/>
        <pc:sldMkLst>
          <pc:docMk/>
          <pc:sldMk cId="1594119222" sldId="357"/>
        </pc:sldMkLst>
      </pc:sldChg>
      <pc:sldChg chg="delSp modSp add del">
        <pc:chgData name="Joshua Sterling - BBA" userId="S::joshua.sterling@clf.uk::9a390c5d-c5a8-4742-b155-fa49ec05b6f5" providerId="AD" clId="Web-{F7F61F49-8A26-55AF-21BE-315D08990EF2}" dt="2023-09-17T16:37:46.051" v="40" actId="20577"/>
        <pc:sldMkLst>
          <pc:docMk/>
          <pc:sldMk cId="2954623803" sldId="358"/>
        </pc:sldMkLst>
      </pc:sldChg>
      <pc:sldChg chg="modSp">
        <pc:chgData name="Joshua Sterling - BBA" userId="S::joshua.sterling@clf.uk::9a390c5d-c5a8-4742-b155-fa49ec05b6f5" providerId="AD" clId="Web-{F7F61F49-8A26-55AF-21BE-315D08990EF2}" dt="2023-09-17T16:37:54.145" v="46"/>
        <pc:sldMkLst>
          <pc:docMk/>
          <pc:sldMk cId="3472479302" sldId="359"/>
        </pc:sldMkLst>
      </pc:sldChg>
    </pc:docChg>
  </pc:docChgLst>
  <pc:docChgLst>
    <pc:chgData name="Kealy Darby - BBA" userId="S::kealy.darby@clf.uk::d0cbbeca-f0ce-4aab-bf5d-2b8b83d72409" providerId="AD" clId="Web-{99624DFD-830C-F149-9D17-7A333D8FE54B}"/>
    <pc:docChg chg="modSld">
      <pc:chgData name="Kealy Darby - BBA" userId="S::kealy.darby@clf.uk::d0cbbeca-f0ce-4aab-bf5d-2b8b83d72409" providerId="AD" clId="Web-{99624DFD-830C-F149-9D17-7A333D8FE54B}" dt="2025-02-28T20:35:50.598" v="1"/>
      <pc:docMkLst>
        <pc:docMk/>
      </pc:docMkLst>
      <pc:sldChg chg="addSp delSp modSp">
        <pc:chgData name="Kealy Darby - BBA" userId="S::kealy.darby@clf.uk::d0cbbeca-f0ce-4aab-bf5d-2b8b83d72409" providerId="AD" clId="Web-{99624DFD-830C-F149-9D17-7A333D8FE54B}" dt="2025-02-28T20:35:50.598" v="1"/>
        <pc:sldMkLst>
          <pc:docMk/>
          <pc:sldMk cId="3779230255" sldId="411"/>
        </pc:sldMkLst>
      </pc:sldChg>
    </pc:docChg>
  </pc:docChgLst>
  <pc:docChgLst>
    <pc:chgData name="Joshua Sterling - BBA" userId="S::joshua.sterling@clf.uk::9a390c5d-c5a8-4742-b155-fa49ec05b6f5" providerId="AD" clId="Web-{6CC4E6B9-5CF6-26D3-F5DA-7AE0DD388BF9}"/>
    <pc:docChg chg="modSld">
      <pc:chgData name="Joshua Sterling - BBA" userId="S::joshua.sterling@clf.uk::9a390c5d-c5a8-4742-b155-fa49ec05b6f5" providerId="AD" clId="Web-{6CC4E6B9-5CF6-26D3-F5DA-7AE0DD388BF9}" dt="2023-10-13T08:52:43.474" v="2"/>
      <pc:docMkLst>
        <pc:docMk/>
      </pc:docMkLst>
      <pc:sldChg chg="modSp">
        <pc:chgData name="Joshua Sterling - BBA" userId="S::joshua.sterling@clf.uk::9a390c5d-c5a8-4742-b155-fa49ec05b6f5" providerId="AD" clId="Web-{6CC4E6B9-5CF6-26D3-F5DA-7AE0DD388BF9}" dt="2023-10-13T08:52:40.567" v="1" actId="20577"/>
        <pc:sldMkLst>
          <pc:docMk/>
          <pc:sldMk cId="2460935958" sldId="264"/>
        </pc:sldMkLst>
      </pc:sldChg>
      <pc:sldChg chg="delSp">
        <pc:chgData name="Joshua Sterling - BBA" userId="S::joshua.sterling@clf.uk::9a390c5d-c5a8-4742-b155-fa49ec05b6f5" providerId="AD" clId="Web-{6CC4E6B9-5CF6-26D3-F5DA-7AE0DD388BF9}" dt="2023-10-13T08:52:43.474" v="2"/>
        <pc:sldMkLst>
          <pc:docMk/>
          <pc:sldMk cId="3760200669" sldId="279"/>
        </pc:sldMkLst>
      </pc:sldChg>
    </pc:docChg>
  </pc:docChgLst>
  <pc:docChgLst>
    <pc:chgData name="Joshua Sterling - BBA" userId="S::joshua.sterling@clf.uk::9a390c5d-c5a8-4742-b155-fa49ec05b6f5" providerId="AD" clId="Web-{6F51B6A4-868B-CD37-ABFE-AA763D37A56A}"/>
    <pc:docChg chg="modSld">
      <pc:chgData name="Joshua Sterling - BBA" userId="S::joshua.sterling@clf.uk::9a390c5d-c5a8-4742-b155-fa49ec05b6f5" providerId="AD" clId="Web-{6F51B6A4-868B-CD37-ABFE-AA763D37A56A}" dt="2023-09-13T08:05:27.201" v="114"/>
      <pc:docMkLst>
        <pc:docMk/>
      </pc:docMkLst>
      <pc:sldChg chg="modSp">
        <pc:chgData name="Joshua Sterling - BBA" userId="S::joshua.sterling@clf.uk::9a390c5d-c5a8-4742-b155-fa49ec05b6f5" providerId="AD" clId="Web-{6F51B6A4-868B-CD37-ABFE-AA763D37A56A}" dt="2023-09-13T08:05:01.591" v="113"/>
        <pc:sldMkLst>
          <pc:docMk/>
          <pc:sldMk cId="3433407018" sldId="261"/>
        </pc:sldMkLst>
      </pc:sldChg>
      <pc:sldChg chg="modSp">
        <pc:chgData name="Joshua Sterling - BBA" userId="S::joshua.sterling@clf.uk::9a390c5d-c5a8-4742-b155-fa49ec05b6f5" providerId="AD" clId="Web-{6F51B6A4-868B-CD37-ABFE-AA763D37A56A}" dt="2023-09-13T08:05:27.201" v="114"/>
        <pc:sldMkLst>
          <pc:docMk/>
          <pc:sldMk cId="25699383" sldId="326"/>
        </pc:sldMkLst>
      </pc:sldChg>
    </pc:docChg>
  </pc:docChgLst>
  <pc:docChgLst>
    <pc:chgData name="Naomi Soper - BBA" userId="S::naomi.soper@clf.uk::2d2b1c55-b8d7-4bcb-af83-bbe62389e350" providerId="AD" clId="Web-{D33F97D2-769C-506C-A52A-E6477A45922B}"/>
    <pc:docChg chg="modSld">
      <pc:chgData name="Naomi Soper - BBA" userId="S::naomi.soper@clf.uk::2d2b1c55-b8d7-4bcb-af83-bbe62389e350" providerId="AD" clId="Web-{D33F97D2-769C-506C-A52A-E6477A45922B}" dt="2025-03-05T11:36:47.927" v="217" actId="1076"/>
      <pc:docMkLst>
        <pc:docMk/>
      </pc:docMkLst>
      <pc:sldChg chg="addSp delSp modSp">
        <pc:chgData name="Naomi Soper - BBA" userId="S::naomi.soper@clf.uk::2d2b1c55-b8d7-4bcb-af83-bbe62389e350" providerId="AD" clId="Web-{D33F97D2-769C-506C-A52A-E6477A45922B}" dt="2025-03-05T11:36:47.927" v="217" actId="1076"/>
        <pc:sldMkLst>
          <pc:docMk/>
          <pc:sldMk cId="1901106402" sldId="408"/>
        </pc:sldMkLst>
      </pc:sldChg>
      <pc:sldChg chg="delSp modSp">
        <pc:chgData name="Naomi Soper - BBA" userId="S::naomi.soper@clf.uk::2d2b1c55-b8d7-4bcb-af83-bbe62389e350" providerId="AD" clId="Web-{D33F97D2-769C-506C-A52A-E6477A45922B}" dt="2025-03-05T11:25:35.023" v="143"/>
        <pc:sldMkLst>
          <pc:docMk/>
          <pc:sldMk cId="3776647679" sldId="425"/>
        </pc:sldMkLst>
      </pc:sldChg>
    </pc:docChg>
  </pc:docChgLst>
  <pc:docChgLst>
    <pc:chgData name="Joshua Sterling - BBA" userId="S::joshua.sterling@clf.uk::9a390c5d-c5a8-4742-b155-fa49ec05b6f5" providerId="AD" clId="Web-{E271551D-ADD4-87CC-7CDF-3A658AD146B2}"/>
    <pc:docChg chg="addSld delSld modSld">
      <pc:chgData name="Joshua Sterling - BBA" userId="S::joshua.sterling@clf.uk::9a390c5d-c5a8-4742-b155-fa49ec05b6f5" providerId="AD" clId="Web-{E271551D-ADD4-87CC-7CDF-3A658AD146B2}" dt="2023-10-11T11:58:55.422" v="825" actId="20577"/>
      <pc:docMkLst>
        <pc:docMk/>
      </pc:docMkLst>
      <pc:sldChg chg="modSp">
        <pc:chgData name="Joshua Sterling - BBA" userId="S::joshua.sterling@clf.uk::9a390c5d-c5a8-4742-b155-fa49ec05b6f5" providerId="AD" clId="Web-{E271551D-ADD4-87CC-7CDF-3A658AD146B2}" dt="2023-10-11T09:04:04.018" v="15"/>
        <pc:sldMkLst>
          <pc:docMk/>
          <pc:sldMk cId="2460935958" sldId="264"/>
        </pc:sldMkLst>
      </pc:sldChg>
      <pc:sldChg chg="del">
        <pc:chgData name="Joshua Sterling - BBA" userId="S::joshua.sterling@clf.uk::9a390c5d-c5a8-4742-b155-fa49ec05b6f5" providerId="AD" clId="Web-{E271551D-ADD4-87CC-7CDF-3A658AD146B2}" dt="2023-10-11T09:05:45.727" v="82"/>
        <pc:sldMkLst>
          <pc:docMk/>
          <pc:sldMk cId="3237826820" sldId="280"/>
        </pc:sldMkLst>
      </pc:sldChg>
      <pc:sldChg chg="addSp delSp modSp">
        <pc:chgData name="Joshua Sterling - BBA" userId="S::joshua.sterling@clf.uk::9a390c5d-c5a8-4742-b155-fa49ec05b6f5" providerId="AD" clId="Web-{E271551D-ADD4-87CC-7CDF-3A658AD146B2}" dt="2023-10-11T11:58:52.860" v="824" actId="20577"/>
        <pc:sldMkLst>
          <pc:docMk/>
          <pc:sldMk cId="984870466" sldId="288"/>
        </pc:sldMkLst>
      </pc:sldChg>
      <pc:sldChg chg="addSp delSp modSp">
        <pc:chgData name="Joshua Sterling - BBA" userId="S::joshua.sterling@clf.uk::9a390c5d-c5a8-4742-b155-fa49ec05b6f5" providerId="AD" clId="Web-{E271551D-ADD4-87CC-7CDF-3A658AD146B2}" dt="2023-10-11T09:21:03.568" v="803"/>
        <pc:sldMkLst>
          <pc:docMk/>
          <pc:sldMk cId="4094337751" sldId="303"/>
        </pc:sldMkLst>
      </pc:sldChg>
      <pc:sldChg chg="del">
        <pc:chgData name="Joshua Sterling - BBA" userId="S::joshua.sterling@clf.uk::9a390c5d-c5a8-4742-b155-fa49ec05b6f5" providerId="AD" clId="Web-{E271551D-ADD4-87CC-7CDF-3A658AD146B2}" dt="2023-10-11T09:05:45.727" v="81"/>
        <pc:sldMkLst>
          <pc:docMk/>
          <pc:sldMk cId="1733421003" sldId="325"/>
        </pc:sldMkLst>
      </pc:sldChg>
      <pc:sldChg chg="del">
        <pc:chgData name="Joshua Sterling - BBA" userId="S::joshua.sterling@clf.uk::9a390c5d-c5a8-4742-b155-fa49ec05b6f5" providerId="AD" clId="Web-{E271551D-ADD4-87CC-7CDF-3A658AD146B2}" dt="2023-10-11T09:05:45.712" v="80"/>
        <pc:sldMkLst>
          <pc:docMk/>
          <pc:sldMk cId="25699383" sldId="326"/>
        </pc:sldMkLst>
      </pc:sldChg>
      <pc:sldChg chg="del">
        <pc:chgData name="Joshua Sterling - BBA" userId="S::joshua.sterling@clf.uk::9a390c5d-c5a8-4742-b155-fa49ec05b6f5" providerId="AD" clId="Web-{E271551D-ADD4-87CC-7CDF-3A658AD146B2}" dt="2023-10-11T09:05:45.743" v="83"/>
        <pc:sldMkLst>
          <pc:docMk/>
          <pc:sldMk cId="891831972" sldId="327"/>
        </pc:sldMkLst>
      </pc:sldChg>
      <pc:sldChg chg="addSp delSp modSp">
        <pc:chgData name="Joshua Sterling - BBA" userId="S::joshua.sterling@clf.uk::9a390c5d-c5a8-4742-b155-fa49ec05b6f5" providerId="AD" clId="Web-{E271551D-ADD4-87CC-7CDF-3A658AD146B2}" dt="2023-10-11T09:22:38.214" v="823" actId="1076"/>
        <pc:sldMkLst>
          <pc:docMk/>
          <pc:sldMk cId="841193730" sldId="332"/>
        </pc:sldMkLst>
      </pc:sldChg>
      <pc:sldChg chg="addSp delSp modSp">
        <pc:chgData name="Joshua Sterling - BBA" userId="S::joshua.sterling@clf.uk::9a390c5d-c5a8-4742-b155-fa49ec05b6f5" providerId="AD" clId="Web-{E271551D-ADD4-87CC-7CDF-3A658AD146B2}" dt="2023-10-11T09:19:32.999" v="738"/>
        <pc:sldMkLst>
          <pc:docMk/>
          <pc:sldMk cId="2328286996" sldId="333"/>
        </pc:sldMkLst>
      </pc:sldChg>
      <pc:sldChg chg="addSp delSp modSp">
        <pc:chgData name="Joshua Sterling - BBA" userId="S::joshua.sterling@clf.uk::9a390c5d-c5a8-4742-b155-fa49ec05b6f5" providerId="AD" clId="Web-{E271551D-ADD4-87CC-7CDF-3A658AD146B2}" dt="2023-10-11T11:58:55.422" v="825" actId="20577"/>
        <pc:sldMkLst>
          <pc:docMk/>
          <pc:sldMk cId="4178806009" sldId="350"/>
        </pc:sldMkLst>
      </pc:sldChg>
      <pc:sldChg chg="modSp">
        <pc:chgData name="Joshua Sterling - BBA" userId="S::joshua.sterling@clf.uk::9a390c5d-c5a8-4742-b155-fa49ec05b6f5" providerId="AD" clId="Web-{E271551D-ADD4-87CC-7CDF-3A658AD146B2}" dt="2023-10-11T09:04:58.990" v="76"/>
        <pc:sldMkLst>
          <pc:docMk/>
          <pc:sldMk cId="1594119222" sldId="357"/>
        </pc:sldMkLst>
      </pc:sldChg>
      <pc:sldChg chg="del">
        <pc:chgData name="Joshua Sterling - BBA" userId="S::joshua.sterling@clf.uk::9a390c5d-c5a8-4742-b155-fa49ec05b6f5" providerId="AD" clId="Web-{E271551D-ADD4-87CC-7CDF-3A658AD146B2}" dt="2023-10-11T09:05:33.805" v="79"/>
        <pc:sldMkLst>
          <pc:docMk/>
          <pc:sldMk cId="2185208638" sldId="362"/>
        </pc:sldMkLst>
      </pc:sldChg>
      <pc:sldChg chg="new">
        <pc:chgData name="Joshua Sterling - BBA" userId="S::joshua.sterling@clf.uk::9a390c5d-c5a8-4742-b155-fa49ec05b6f5" providerId="AD" clId="Web-{E271551D-ADD4-87CC-7CDF-3A658AD146B2}" dt="2023-10-11T09:05:22.616" v="77"/>
        <pc:sldMkLst>
          <pc:docMk/>
          <pc:sldMk cId="1261337897" sldId="369"/>
        </pc:sldMkLst>
      </pc:sldChg>
      <pc:sldChg chg="add replId">
        <pc:chgData name="Joshua Sterling - BBA" userId="S::joshua.sterling@clf.uk::9a390c5d-c5a8-4742-b155-fa49ec05b6f5" providerId="AD" clId="Web-{E271551D-ADD4-87CC-7CDF-3A658AD146B2}" dt="2023-10-11T09:05:31.851" v="78"/>
        <pc:sldMkLst>
          <pc:docMk/>
          <pc:sldMk cId="3895690405" sldId="370"/>
        </pc:sldMkLst>
      </pc:sldChg>
    </pc:docChg>
  </pc:docChgLst>
  <pc:docChgLst>
    <pc:chgData name="Joshua Sterling - BBA" userId="S::joshua.sterling@clf.uk::9a390c5d-c5a8-4742-b155-fa49ec05b6f5" providerId="AD" clId="Web-{88E928B1-3B82-E6C3-9014-16E3514D0D8F}"/>
    <pc:docChg chg="addSld delSld modSld sldOrd">
      <pc:chgData name="Joshua Sterling - BBA" userId="S::joshua.sterling@clf.uk::9a390c5d-c5a8-4742-b155-fa49ec05b6f5" providerId="AD" clId="Web-{88E928B1-3B82-E6C3-9014-16E3514D0D8F}" dt="2023-11-13T13:09:20.553" v="995"/>
      <pc:docMkLst>
        <pc:docMk/>
      </pc:docMkLst>
      <pc:sldChg chg="del">
        <pc:chgData name="Joshua Sterling - BBA" userId="S::joshua.sterling@clf.uk::9a390c5d-c5a8-4742-b155-fa49ec05b6f5" providerId="AD" clId="Web-{88E928B1-3B82-E6C3-9014-16E3514D0D8F}" dt="2023-11-13T11:57:16.569" v="923"/>
        <pc:sldMkLst>
          <pc:docMk/>
          <pc:sldMk cId="1947981997" sldId="256"/>
        </pc:sldMkLst>
      </pc:sldChg>
      <pc:sldChg chg="del">
        <pc:chgData name="Joshua Sterling - BBA" userId="S::joshua.sterling@clf.uk::9a390c5d-c5a8-4742-b155-fa49ec05b6f5" providerId="AD" clId="Web-{88E928B1-3B82-E6C3-9014-16E3514D0D8F}" dt="2023-11-13T11:57:16.553" v="922"/>
        <pc:sldMkLst>
          <pc:docMk/>
          <pc:sldMk cId="3109959701" sldId="257"/>
        </pc:sldMkLst>
      </pc:sldChg>
      <pc:sldChg chg="ord">
        <pc:chgData name="Joshua Sterling - BBA" userId="S::joshua.sterling@clf.uk::9a390c5d-c5a8-4742-b155-fa49ec05b6f5" providerId="AD" clId="Web-{88E928B1-3B82-E6C3-9014-16E3514D0D8F}" dt="2023-11-10T14:54:22.775" v="8"/>
        <pc:sldMkLst>
          <pc:docMk/>
          <pc:sldMk cId="4255440620" sldId="334"/>
        </pc:sldMkLst>
      </pc:sldChg>
      <pc:sldChg chg="del">
        <pc:chgData name="Joshua Sterling - BBA" userId="S::joshua.sterling@clf.uk::9a390c5d-c5a8-4742-b155-fa49ec05b6f5" providerId="AD" clId="Web-{88E928B1-3B82-E6C3-9014-16E3514D0D8F}" dt="2023-11-10T14:54:31.526" v="9"/>
        <pc:sldMkLst>
          <pc:docMk/>
          <pc:sldMk cId="2024489204" sldId="335"/>
        </pc:sldMkLst>
      </pc:sldChg>
      <pc:sldChg chg="addSp delSp modSp">
        <pc:chgData name="Joshua Sterling - BBA" userId="S::joshua.sterling@clf.uk::9a390c5d-c5a8-4742-b155-fa49ec05b6f5" providerId="AD" clId="Web-{88E928B1-3B82-E6C3-9014-16E3514D0D8F}" dt="2023-11-13T11:49:29.855" v="681"/>
        <pc:sldMkLst>
          <pc:docMk/>
          <pc:sldMk cId="3283023953" sldId="343"/>
        </pc:sldMkLst>
      </pc:sldChg>
      <pc:sldChg chg="del">
        <pc:chgData name="Joshua Sterling - BBA" userId="S::joshua.sterling@clf.uk::9a390c5d-c5a8-4742-b155-fa49ec05b6f5" providerId="AD" clId="Web-{88E928B1-3B82-E6C3-9014-16E3514D0D8F}" dt="2023-11-13T11:46:01.812" v="550"/>
        <pc:sldMkLst>
          <pc:docMk/>
          <pc:sldMk cId="516893655" sldId="344"/>
        </pc:sldMkLst>
      </pc:sldChg>
      <pc:sldChg chg="addSp delSp modSp">
        <pc:chgData name="Joshua Sterling - BBA" userId="S::joshua.sterling@clf.uk::9a390c5d-c5a8-4742-b155-fa49ec05b6f5" providerId="AD" clId="Web-{88E928B1-3B82-E6C3-9014-16E3514D0D8F}" dt="2023-11-13T07:43:59.286" v="433"/>
        <pc:sldMkLst>
          <pc:docMk/>
          <pc:sldMk cId="2613706699" sldId="351"/>
        </pc:sldMkLst>
      </pc:sldChg>
      <pc:sldChg chg="del">
        <pc:chgData name="Joshua Sterling - BBA" userId="S::joshua.sterling@clf.uk::9a390c5d-c5a8-4742-b155-fa49ec05b6f5" providerId="AD" clId="Web-{88E928B1-3B82-E6C3-9014-16E3514D0D8F}" dt="2023-11-13T07:40:18.522" v="265"/>
        <pc:sldMkLst>
          <pc:docMk/>
          <pc:sldMk cId="1580092592" sldId="365"/>
        </pc:sldMkLst>
      </pc:sldChg>
      <pc:sldChg chg="del">
        <pc:chgData name="Joshua Sterling - BBA" userId="S::joshua.sterling@clf.uk::9a390c5d-c5a8-4742-b155-fa49ec05b6f5" providerId="AD" clId="Web-{88E928B1-3B82-E6C3-9014-16E3514D0D8F}" dt="2023-11-13T07:43:51.661" v="417"/>
        <pc:sldMkLst>
          <pc:docMk/>
          <pc:sldMk cId="4146098701" sldId="366"/>
        </pc:sldMkLst>
      </pc:sldChg>
      <pc:sldChg chg="modSp">
        <pc:chgData name="Joshua Sterling - BBA" userId="S::joshua.sterling@clf.uk::9a390c5d-c5a8-4742-b155-fa49ec05b6f5" providerId="AD" clId="Web-{88E928B1-3B82-E6C3-9014-16E3514D0D8F}" dt="2023-11-13T11:57:21.522" v="924" actId="14100"/>
        <pc:sldMkLst>
          <pc:docMk/>
          <pc:sldMk cId="4046822782" sldId="379"/>
        </pc:sldMkLst>
      </pc:sldChg>
      <pc:sldChg chg="delSp">
        <pc:chgData name="Joshua Sterling - BBA" userId="S::joshua.sterling@clf.uk::9a390c5d-c5a8-4742-b155-fa49ec05b6f5" providerId="AD" clId="Web-{88E928B1-3B82-E6C3-9014-16E3514D0D8F}" dt="2023-11-10T14:52:41.335" v="0"/>
        <pc:sldMkLst>
          <pc:docMk/>
          <pc:sldMk cId="3806665361" sldId="395"/>
        </pc:sldMkLst>
      </pc:sldChg>
      <pc:sldChg chg="modSp add replId">
        <pc:chgData name="Joshua Sterling - BBA" userId="S::joshua.sterling@clf.uk::9a390c5d-c5a8-4742-b155-fa49ec05b6f5" providerId="AD" clId="Web-{88E928B1-3B82-E6C3-9014-16E3514D0D8F}" dt="2023-11-10T14:54:17.244" v="7" actId="20577"/>
        <pc:sldMkLst>
          <pc:docMk/>
          <pc:sldMk cId="1200517652" sldId="396"/>
        </pc:sldMkLst>
      </pc:sldChg>
      <pc:sldChg chg="modSp add mod modClrScheme chgLayout">
        <pc:chgData name="Joshua Sterling - BBA" userId="S::joshua.sterling@clf.uk::9a390c5d-c5a8-4742-b155-fa49ec05b6f5" providerId="AD" clId="Web-{88E928B1-3B82-E6C3-9014-16E3514D0D8F}" dt="2023-11-10T15:21:17.892" v="15" actId="14100"/>
        <pc:sldMkLst>
          <pc:docMk/>
          <pc:sldMk cId="1117821921" sldId="397"/>
        </pc:sldMkLst>
      </pc:sldChg>
      <pc:sldChg chg="modSp add replId">
        <pc:chgData name="Joshua Sterling - BBA" userId="S::joshua.sterling@clf.uk::9a390c5d-c5a8-4742-b155-fa49ec05b6f5" providerId="AD" clId="Web-{88E928B1-3B82-E6C3-9014-16E3514D0D8F}" dt="2023-11-10T15:20:31.297" v="12" actId="20577"/>
        <pc:sldMkLst>
          <pc:docMk/>
          <pc:sldMk cId="4190215327" sldId="398"/>
        </pc:sldMkLst>
      </pc:sldChg>
      <pc:sldChg chg="add del replId">
        <pc:chgData name="Joshua Sterling - BBA" userId="S::joshua.sterling@clf.uk::9a390c5d-c5a8-4742-b155-fa49ec05b6f5" providerId="AD" clId="Web-{88E928B1-3B82-E6C3-9014-16E3514D0D8F}" dt="2023-11-13T07:37:26.573" v="105"/>
        <pc:sldMkLst>
          <pc:docMk/>
          <pc:sldMk cId="305763630" sldId="399"/>
        </pc:sldMkLst>
      </pc:sldChg>
      <pc:sldChg chg="addSp delSp modSp add ord replId">
        <pc:chgData name="Joshua Sterling - BBA" userId="S::joshua.sterling@clf.uk::9a390c5d-c5a8-4742-b155-fa49ec05b6f5" providerId="AD" clId="Web-{88E928B1-3B82-E6C3-9014-16E3514D0D8F}" dt="2023-11-13T11:55:16.671" v="921" actId="1076"/>
        <pc:sldMkLst>
          <pc:docMk/>
          <pc:sldMk cId="2320552921" sldId="399"/>
        </pc:sldMkLst>
      </pc:sldChg>
      <pc:sldChg chg="new">
        <pc:chgData name="Joshua Sterling - BBA" userId="S::joshua.sterling@clf.uk::9a390c5d-c5a8-4742-b155-fa49ec05b6f5" providerId="AD" clId="Web-{88E928B1-3B82-E6C3-9014-16E3514D0D8F}" dt="2023-11-13T11:45:29.138" v="547"/>
        <pc:sldMkLst>
          <pc:docMk/>
          <pc:sldMk cId="694421954" sldId="400"/>
        </pc:sldMkLst>
      </pc:sldChg>
      <pc:sldChg chg="addSp delSp modSp add ord replId">
        <pc:chgData name="Joshua Sterling - BBA" userId="S::joshua.sterling@clf.uk::9a390c5d-c5a8-4742-b155-fa49ec05b6f5" providerId="AD" clId="Web-{88E928B1-3B82-E6C3-9014-16E3514D0D8F}" dt="2023-11-13T11:54:51.029" v="913"/>
        <pc:sldMkLst>
          <pc:docMk/>
          <pc:sldMk cId="3111906902" sldId="401"/>
        </pc:sldMkLst>
      </pc:sldChg>
      <pc:sldChg chg="modSp add ord replId">
        <pc:chgData name="Joshua Sterling - BBA" userId="S::joshua.sterling@clf.uk::9a390c5d-c5a8-4742-b155-fa49ec05b6f5" providerId="AD" clId="Web-{88E928B1-3B82-E6C3-9014-16E3514D0D8F}" dt="2023-11-13T12:56:27.721" v="978"/>
        <pc:sldMkLst>
          <pc:docMk/>
          <pc:sldMk cId="2303311838" sldId="402"/>
        </pc:sldMkLst>
      </pc:sldChg>
      <pc:sldChg chg="modSp add replId">
        <pc:chgData name="Joshua Sterling - BBA" userId="S::joshua.sterling@clf.uk::9a390c5d-c5a8-4742-b155-fa49ec05b6f5" providerId="AD" clId="Web-{88E928B1-3B82-E6C3-9014-16E3514D0D8F}" dt="2023-11-13T13:09:20.553" v="995"/>
        <pc:sldMkLst>
          <pc:docMk/>
          <pc:sldMk cId="3949558239" sldId="403"/>
        </pc:sldMkLst>
      </pc:sldChg>
      <pc:sldChg chg="add del">
        <pc:chgData name="Joshua Sterling - BBA" userId="S::joshua.sterling@clf.uk::9a390c5d-c5a8-4742-b155-fa49ec05b6f5" providerId="AD" clId="Web-{88E928B1-3B82-E6C3-9014-16E3514D0D8F}" dt="2023-11-13T13:08:45.427" v="981"/>
        <pc:sldMkLst>
          <pc:docMk/>
          <pc:sldMk cId="3980149576" sldId="404"/>
        </pc:sldMkLst>
      </pc:sldChg>
    </pc:docChg>
  </pc:docChgLst>
  <pc:docChgLst>
    <pc:chgData name="Laura Miles - BBA" userId="db491aa2-f01f-48b4-ae51-34293b906e15" providerId="ADAL" clId="{B320258F-02BA-46BA-8108-3D4D2914300B}"/>
    <pc:docChg chg="undo custSel modSld">
      <pc:chgData name="Laura Miles - BBA" userId="db491aa2-f01f-48b4-ae51-34293b906e15" providerId="ADAL" clId="{B320258F-02BA-46BA-8108-3D4D2914300B}" dt="2025-03-03T12:46:36.602" v="977" actId="14100"/>
      <pc:docMkLst>
        <pc:docMk/>
      </pc:docMkLst>
      <pc:sldChg chg="delSp modSp mod">
        <pc:chgData name="Laura Miles - BBA" userId="db491aa2-f01f-48b4-ae51-34293b906e15" providerId="ADAL" clId="{B320258F-02BA-46BA-8108-3D4D2914300B}" dt="2025-03-03T12:44:58.301" v="959" actId="1076"/>
        <pc:sldMkLst>
          <pc:docMk/>
          <pc:sldMk cId="3603533965" sldId="347"/>
        </pc:sldMkLst>
      </pc:sldChg>
      <pc:sldChg chg="delSp modSp mod">
        <pc:chgData name="Laura Miles - BBA" userId="db491aa2-f01f-48b4-ae51-34293b906e15" providerId="ADAL" clId="{B320258F-02BA-46BA-8108-3D4D2914300B}" dt="2025-03-03T12:26:16.370" v="387" actId="1076"/>
        <pc:sldMkLst>
          <pc:docMk/>
          <pc:sldMk cId="4046822782" sldId="379"/>
        </pc:sldMkLst>
      </pc:sldChg>
      <pc:sldChg chg="modSp mod">
        <pc:chgData name="Laura Miles - BBA" userId="db491aa2-f01f-48b4-ae51-34293b906e15" providerId="ADAL" clId="{B320258F-02BA-46BA-8108-3D4D2914300B}" dt="2025-03-03T12:28:01.673" v="404" actId="1076"/>
        <pc:sldMkLst>
          <pc:docMk/>
          <pc:sldMk cId="3000085942" sldId="427"/>
        </pc:sldMkLst>
      </pc:sldChg>
      <pc:sldChg chg="modSp mod">
        <pc:chgData name="Laura Miles - BBA" userId="db491aa2-f01f-48b4-ae51-34293b906e15" providerId="ADAL" clId="{B320258F-02BA-46BA-8108-3D4D2914300B}" dt="2025-03-03T12:29:05.222" v="413" actId="20577"/>
        <pc:sldMkLst>
          <pc:docMk/>
          <pc:sldMk cId="2831980692" sldId="428"/>
        </pc:sldMkLst>
      </pc:sldChg>
      <pc:sldChg chg="modSp mod">
        <pc:chgData name="Laura Miles - BBA" userId="db491aa2-f01f-48b4-ae51-34293b906e15" providerId="ADAL" clId="{B320258F-02BA-46BA-8108-3D4D2914300B}" dt="2025-03-03T12:46:17.276" v="975" actId="1076"/>
        <pc:sldMkLst>
          <pc:docMk/>
          <pc:sldMk cId="3350840828" sldId="430"/>
        </pc:sldMkLst>
      </pc:sldChg>
      <pc:sldChg chg="modSp mod">
        <pc:chgData name="Laura Miles - BBA" userId="db491aa2-f01f-48b4-ae51-34293b906e15" providerId="ADAL" clId="{B320258F-02BA-46BA-8108-3D4D2914300B}" dt="2025-03-03T12:46:36.602" v="977" actId="14100"/>
        <pc:sldMkLst>
          <pc:docMk/>
          <pc:sldMk cId="3297014480" sldId="431"/>
        </pc:sldMkLst>
      </pc:sldChg>
    </pc:docChg>
  </pc:docChgLst>
  <pc:docChgLst>
    <pc:chgData name="Joshua Sterling - BBA" userId="9a390c5d-c5a8-4742-b155-fa49ec05b6f5" providerId="ADAL" clId="{7E3409FD-1485-4724-902A-B4710EC73205}"/>
    <pc:docChg chg="modSld">
      <pc:chgData name="Joshua Sterling - BBA" userId="9a390c5d-c5a8-4742-b155-fa49ec05b6f5" providerId="ADAL" clId="{7E3409FD-1485-4724-902A-B4710EC73205}" dt="2023-08-30T22:28:07.348" v="6" actId="20577"/>
      <pc:docMkLst>
        <pc:docMk/>
      </pc:docMkLst>
      <pc:sldChg chg="modSp mod">
        <pc:chgData name="Joshua Sterling - BBA" userId="9a390c5d-c5a8-4742-b155-fa49ec05b6f5" providerId="ADAL" clId="{7E3409FD-1485-4724-902A-B4710EC73205}" dt="2023-08-30T22:28:07.348" v="6" actId="20577"/>
        <pc:sldMkLst>
          <pc:docMk/>
          <pc:sldMk cId="2460935958" sldId="264"/>
        </pc:sldMkLst>
      </pc:sldChg>
      <pc:sldChg chg="modSp mod">
        <pc:chgData name="Joshua Sterling - BBA" userId="9a390c5d-c5a8-4742-b155-fa49ec05b6f5" providerId="ADAL" clId="{7E3409FD-1485-4724-902A-B4710EC73205}" dt="2023-08-30T22:22:33.847" v="3" actId="6549"/>
        <pc:sldMkLst>
          <pc:docMk/>
          <pc:sldMk cId="938803008" sldId="275"/>
        </pc:sldMkLst>
      </pc:sldChg>
    </pc:docChg>
  </pc:docChgLst>
  <pc:docChgLst>
    <pc:chgData name="Danielle Bush - BBA" userId="S::danielle.bush@clf.uk::93727c1c-7ba7-4519-a262-70af4721a69c" providerId="AD" clId="Web-{A7285777-C6A5-D377-C284-445BC9F03BFE}"/>
    <pc:docChg chg="modSld">
      <pc:chgData name="Danielle Bush - BBA" userId="S::danielle.bush@clf.uk::93727c1c-7ba7-4519-a262-70af4721a69c" providerId="AD" clId="Web-{A7285777-C6A5-D377-C284-445BC9F03BFE}" dt="2023-10-18T14:49:47.567" v="175"/>
      <pc:docMkLst>
        <pc:docMk/>
      </pc:docMkLst>
      <pc:sldChg chg="modSp">
        <pc:chgData name="Danielle Bush - BBA" userId="S::danielle.bush@clf.uk::93727c1c-7ba7-4519-a262-70af4721a69c" providerId="AD" clId="Web-{A7285777-C6A5-D377-C284-445BC9F03BFE}" dt="2023-10-18T14:47:33.203" v="127"/>
        <pc:sldMkLst>
          <pc:docMk/>
          <pc:sldMk cId="3283023953" sldId="343"/>
        </pc:sldMkLst>
      </pc:sldChg>
      <pc:sldChg chg="modSp">
        <pc:chgData name="Danielle Bush - BBA" userId="S::danielle.bush@clf.uk::93727c1c-7ba7-4519-a262-70af4721a69c" providerId="AD" clId="Web-{A7285777-C6A5-D377-C284-445BC9F03BFE}" dt="2023-10-18T14:49:47.567" v="175"/>
        <pc:sldMkLst>
          <pc:docMk/>
          <pc:sldMk cId="516893655" sldId="344"/>
        </pc:sldMkLst>
      </pc:sldChg>
    </pc:docChg>
  </pc:docChgLst>
  <pc:docChgLst>
    <pc:chgData name="Joshua Sterling - BBA" userId="S::joshua.sterling@clf.uk::9a390c5d-c5a8-4742-b155-fa49ec05b6f5" providerId="AD" clId="Web-{27FACE80-FF1E-4AED-A2FE-445D8133AAED}"/>
    <pc:docChg chg="modSld sldOrd">
      <pc:chgData name="Joshua Sterling - BBA" userId="S::joshua.sterling@clf.uk::9a390c5d-c5a8-4742-b155-fa49ec05b6f5" providerId="AD" clId="Web-{27FACE80-FF1E-4AED-A2FE-445D8133AAED}" dt="2024-01-12T12:18:47.413" v="416" actId="20577"/>
      <pc:docMkLst>
        <pc:docMk/>
      </pc:docMkLst>
      <pc:sldChg chg="modSp ord">
        <pc:chgData name="Joshua Sterling - BBA" userId="S::joshua.sterling@clf.uk::9a390c5d-c5a8-4742-b155-fa49ec05b6f5" providerId="AD" clId="Web-{27FACE80-FF1E-4AED-A2FE-445D8133AAED}" dt="2024-01-12T12:18:02.021" v="370" actId="20577"/>
        <pc:sldMkLst>
          <pc:docMk/>
          <pc:sldMk cId="2451220008" sldId="260"/>
        </pc:sldMkLst>
      </pc:sldChg>
      <pc:sldChg chg="ord">
        <pc:chgData name="Joshua Sterling - BBA" userId="S::joshua.sterling@clf.uk::9a390c5d-c5a8-4742-b155-fa49ec05b6f5" providerId="AD" clId="Web-{27FACE80-FF1E-4AED-A2FE-445D8133AAED}" dt="2024-01-12T12:16:34.190" v="317"/>
        <pc:sldMkLst>
          <pc:docMk/>
          <pc:sldMk cId="3433407018" sldId="261"/>
        </pc:sldMkLst>
      </pc:sldChg>
      <pc:sldChg chg="modSp">
        <pc:chgData name="Joshua Sterling - BBA" userId="S::joshua.sterling@clf.uk::9a390c5d-c5a8-4742-b155-fa49ec05b6f5" providerId="AD" clId="Web-{27FACE80-FF1E-4AED-A2FE-445D8133AAED}" dt="2024-01-12T12:17:25.207" v="348"/>
        <pc:sldMkLst>
          <pc:docMk/>
          <pc:sldMk cId="2460935958" sldId="264"/>
        </pc:sldMkLst>
      </pc:sldChg>
      <pc:sldChg chg="modSp ord">
        <pc:chgData name="Joshua Sterling - BBA" userId="S::joshua.sterling@clf.uk::9a390c5d-c5a8-4742-b155-fa49ec05b6f5" providerId="AD" clId="Web-{27FACE80-FF1E-4AED-A2FE-445D8133AAED}" dt="2024-01-12T12:18:18.334" v="389" actId="20577"/>
        <pc:sldMkLst>
          <pc:docMk/>
          <pc:sldMk cId="3283023953" sldId="343"/>
        </pc:sldMkLst>
      </pc:sldChg>
      <pc:sldChg chg="modSp ord">
        <pc:chgData name="Joshua Sterling - BBA" userId="S::joshua.sterling@clf.uk::9a390c5d-c5a8-4742-b155-fa49ec05b6f5" providerId="AD" clId="Web-{27FACE80-FF1E-4AED-A2FE-445D8133AAED}" dt="2024-01-12T12:17:50.974" v="361" actId="20577"/>
        <pc:sldMkLst>
          <pc:docMk/>
          <pc:sldMk cId="1531991283" sldId="345"/>
        </pc:sldMkLst>
      </pc:sldChg>
      <pc:sldChg chg="modSp ord">
        <pc:chgData name="Joshua Sterling - BBA" userId="S::joshua.sterling@clf.uk::9a390c5d-c5a8-4742-b155-fa49ec05b6f5" providerId="AD" clId="Web-{27FACE80-FF1E-4AED-A2FE-445D8133AAED}" dt="2024-01-12T12:18:10.506" v="379" actId="20577"/>
        <pc:sldMkLst>
          <pc:docMk/>
          <pc:sldMk cId="4190215327" sldId="398"/>
        </pc:sldMkLst>
      </pc:sldChg>
      <pc:sldChg chg="modSp ord">
        <pc:chgData name="Joshua Sterling - BBA" userId="S::joshua.sterling@clf.uk::9a390c5d-c5a8-4742-b155-fa49ec05b6f5" providerId="AD" clId="Web-{27FACE80-FF1E-4AED-A2FE-445D8133AAED}" dt="2024-01-12T12:18:27.912" v="399" actId="20577"/>
        <pc:sldMkLst>
          <pc:docMk/>
          <pc:sldMk cId="2320552921" sldId="399"/>
        </pc:sldMkLst>
      </pc:sldChg>
      <pc:sldChg chg="modSp ord">
        <pc:chgData name="Joshua Sterling - BBA" userId="S::joshua.sterling@clf.uk::9a390c5d-c5a8-4742-b155-fa49ec05b6f5" providerId="AD" clId="Web-{27FACE80-FF1E-4AED-A2FE-445D8133AAED}" dt="2024-01-12T12:18:47.413" v="416" actId="20577"/>
        <pc:sldMkLst>
          <pc:docMk/>
          <pc:sldMk cId="3111906902" sldId="401"/>
        </pc:sldMkLst>
      </pc:sldChg>
      <pc:sldChg chg="ord">
        <pc:chgData name="Joshua Sterling - BBA" userId="S::joshua.sterling@clf.uk::9a390c5d-c5a8-4742-b155-fa49ec05b6f5" providerId="AD" clId="Web-{27FACE80-FF1E-4AED-A2FE-445D8133AAED}" dt="2024-01-12T12:16:34.205" v="319"/>
        <pc:sldMkLst>
          <pc:docMk/>
          <pc:sldMk cId="1693180907" sldId="405"/>
        </pc:sldMkLst>
      </pc:sldChg>
      <pc:sldChg chg="modSp ord">
        <pc:chgData name="Joshua Sterling - BBA" userId="S::joshua.sterling@clf.uk::9a390c5d-c5a8-4742-b155-fa49ec05b6f5" providerId="AD" clId="Web-{27FACE80-FF1E-4AED-A2FE-445D8133AAED}" dt="2024-01-12T12:17:46.145" v="355" actId="20577"/>
        <pc:sldMkLst>
          <pc:docMk/>
          <pc:sldMk cId="2604884180" sldId="407"/>
        </pc:sldMkLst>
      </pc:sldChg>
      <pc:sldChg chg="modSp ord">
        <pc:chgData name="Joshua Sterling - BBA" userId="S::joshua.sterling@clf.uk::9a390c5d-c5a8-4742-b155-fa49ec05b6f5" providerId="AD" clId="Web-{27FACE80-FF1E-4AED-A2FE-445D8133AAED}" dt="2024-01-12T12:18:36.553" v="408" actId="20577"/>
        <pc:sldMkLst>
          <pc:docMk/>
          <pc:sldMk cId="1901106402" sldId="408"/>
        </pc:sldMkLst>
      </pc:sldChg>
      <pc:sldChg chg="ord">
        <pc:chgData name="Joshua Sterling - BBA" userId="S::joshua.sterling@clf.uk::9a390c5d-c5a8-4742-b155-fa49ec05b6f5" providerId="AD" clId="Web-{27FACE80-FF1E-4AED-A2FE-445D8133AAED}" dt="2024-01-12T12:16:34.190" v="318"/>
        <pc:sldMkLst>
          <pc:docMk/>
          <pc:sldMk cId="3779230255" sldId="411"/>
        </pc:sldMkLst>
      </pc:sldChg>
      <pc:sldChg chg="modSp ord">
        <pc:chgData name="Joshua Sterling - BBA" userId="S::joshua.sterling@clf.uk::9a390c5d-c5a8-4742-b155-fa49ec05b6f5" providerId="AD" clId="Web-{27FACE80-FF1E-4AED-A2FE-445D8133AAED}" dt="2024-01-12T12:17:14.425" v="338" actId="14100"/>
        <pc:sldMkLst>
          <pc:docMk/>
          <pc:sldMk cId="508768235" sldId="412"/>
        </pc:sldMkLst>
      </pc:sldChg>
      <pc:sldChg chg="modSp">
        <pc:chgData name="Joshua Sterling - BBA" userId="S::joshua.sterling@clf.uk::9a390c5d-c5a8-4742-b155-fa49ec05b6f5" providerId="AD" clId="Web-{27FACE80-FF1E-4AED-A2FE-445D8133AAED}" dt="2024-01-12T12:11:20.522" v="228" actId="20577"/>
        <pc:sldMkLst>
          <pc:docMk/>
          <pc:sldMk cId="282648099" sldId="413"/>
        </pc:sldMkLst>
      </pc:sldChg>
      <pc:sldChg chg="modSp">
        <pc:chgData name="Joshua Sterling - BBA" userId="S::joshua.sterling@clf.uk::9a390c5d-c5a8-4742-b155-fa49ec05b6f5" providerId="AD" clId="Web-{27FACE80-FF1E-4AED-A2FE-445D8133AAED}" dt="2024-01-12T12:11:04.693" v="223" actId="20577"/>
        <pc:sldMkLst>
          <pc:docMk/>
          <pc:sldMk cId="4156232088" sldId="414"/>
        </pc:sldMkLst>
      </pc:sldChg>
      <pc:sldChg chg="modSp">
        <pc:chgData name="Joshua Sterling - BBA" userId="S::joshua.sterling@clf.uk::9a390c5d-c5a8-4742-b155-fa49ec05b6f5" providerId="AD" clId="Web-{27FACE80-FF1E-4AED-A2FE-445D8133AAED}" dt="2024-01-12T12:11:33.304" v="244" actId="20577"/>
        <pc:sldMkLst>
          <pc:docMk/>
          <pc:sldMk cId="3549570633" sldId="415"/>
        </pc:sldMkLst>
      </pc:sldChg>
    </pc:docChg>
  </pc:docChgLst>
  <pc:docChgLst>
    <pc:chgData name="Joshua Sterling - BBA" userId="S::joshua.sterling@clf.uk::9a390c5d-c5a8-4742-b155-fa49ec05b6f5" providerId="AD" clId="Web-{2223BD17-326E-0EFD-83AA-390B1131EA50}"/>
    <pc:docChg chg="addSld modSld">
      <pc:chgData name="Joshua Sterling - BBA" userId="S::joshua.sterling@clf.uk::9a390c5d-c5a8-4742-b155-fa49ec05b6f5" providerId="AD" clId="Web-{2223BD17-326E-0EFD-83AA-390B1131EA50}" dt="2024-03-11T09:35:14.360" v="8"/>
      <pc:docMkLst>
        <pc:docMk/>
      </pc:docMkLst>
      <pc:sldChg chg="modSp add">
        <pc:chgData name="Joshua Sterling - BBA" userId="S::joshua.sterling@clf.uk::9a390c5d-c5a8-4742-b155-fa49ec05b6f5" providerId="AD" clId="Web-{2223BD17-326E-0EFD-83AA-390B1131EA50}" dt="2024-03-11T09:35:14.360" v="8"/>
        <pc:sldMkLst>
          <pc:docMk/>
          <pc:sldMk cId="3878737939" sldId="420"/>
        </pc:sldMkLst>
      </pc:sldChg>
    </pc:docChg>
  </pc:docChgLst>
  <pc:docChgLst>
    <pc:chgData name="Joshua Sterling - BBA" userId="9a390c5d-c5a8-4742-b155-fa49ec05b6f5" providerId="ADAL" clId="{6368F5A9-3832-4FDD-BF2C-C866F99F6596}"/>
    <pc:docChg chg="undo custSel addSld delSld modSld sldOrd">
      <pc:chgData name="Joshua Sterling - BBA" userId="9a390c5d-c5a8-4742-b155-fa49ec05b6f5" providerId="ADAL" clId="{6368F5A9-3832-4FDD-BF2C-C866F99F6596}" dt="2024-01-03T17:07:35.639" v="2555" actId="2696"/>
      <pc:docMkLst>
        <pc:docMk/>
      </pc:docMkLst>
      <pc:sldChg chg="addSp delSp modSp mod ord">
        <pc:chgData name="Joshua Sterling - BBA" userId="9a390c5d-c5a8-4742-b155-fa49ec05b6f5" providerId="ADAL" clId="{6368F5A9-3832-4FDD-BF2C-C866F99F6596}" dt="2024-01-01T13:55:36.550" v="2088" actId="207"/>
        <pc:sldMkLst>
          <pc:docMk/>
          <pc:sldMk cId="3433407018" sldId="261"/>
        </pc:sldMkLst>
      </pc:sldChg>
      <pc:sldChg chg="modSp mod ord">
        <pc:chgData name="Joshua Sterling - BBA" userId="9a390c5d-c5a8-4742-b155-fa49ec05b6f5" providerId="ADAL" clId="{6368F5A9-3832-4FDD-BF2C-C866F99F6596}" dt="2024-01-01T14:08:47.732" v="2406"/>
        <pc:sldMkLst>
          <pc:docMk/>
          <pc:sldMk cId="2460935958" sldId="264"/>
        </pc:sldMkLst>
      </pc:sldChg>
      <pc:sldChg chg="delSp modSp mod modClrScheme chgLayout">
        <pc:chgData name="Joshua Sterling - BBA" userId="9a390c5d-c5a8-4742-b155-fa49ec05b6f5" providerId="ADAL" clId="{6368F5A9-3832-4FDD-BF2C-C866F99F6596}" dt="2024-01-01T14:10:13.906" v="2412" actId="478"/>
        <pc:sldMkLst>
          <pc:docMk/>
          <pc:sldMk cId="2328286996" sldId="333"/>
        </pc:sldMkLst>
      </pc:sldChg>
      <pc:sldChg chg="addSp modSp mod">
        <pc:chgData name="Joshua Sterling - BBA" userId="9a390c5d-c5a8-4742-b155-fa49ec05b6f5" providerId="ADAL" clId="{6368F5A9-3832-4FDD-BF2C-C866F99F6596}" dt="2024-01-01T14:14:12.942" v="2514" actId="1076"/>
        <pc:sldMkLst>
          <pc:docMk/>
          <pc:sldMk cId="4255440620" sldId="334"/>
        </pc:sldMkLst>
      </pc:sldChg>
      <pc:sldChg chg="del">
        <pc:chgData name="Joshua Sterling - BBA" userId="9a390c5d-c5a8-4742-b155-fa49ec05b6f5" providerId="ADAL" clId="{6368F5A9-3832-4FDD-BF2C-C866F99F6596}" dt="2024-01-01T12:52:09.140" v="589" actId="47"/>
        <pc:sldMkLst>
          <pc:docMk/>
          <pc:sldMk cId="2813954441" sldId="339"/>
        </pc:sldMkLst>
      </pc:sldChg>
      <pc:sldChg chg="add del">
        <pc:chgData name="Joshua Sterling - BBA" userId="9a390c5d-c5a8-4742-b155-fa49ec05b6f5" providerId="ADAL" clId="{6368F5A9-3832-4FDD-BF2C-C866F99F6596}" dt="2024-01-01T12:57:16.623" v="660" actId="47"/>
        <pc:sldMkLst>
          <pc:docMk/>
          <pc:sldMk cId="3996898605" sldId="340"/>
        </pc:sldMkLst>
      </pc:sldChg>
      <pc:sldChg chg="ord">
        <pc:chgData name="Joshua Sterling - BBA" userId="9a390c5d-c5a8-4742-b155-fa49ec05b6f5" providerId="ADAL" clId="{6368F5A9-3832-4FDD-BF2C-C866F99F6596}" dt="2024-01-01T12:49:59.591" v="585" actId="20578"/>
        <pc:sldMkLst>
          <pc:docMk/>
          <pc:sldMk cId="3283023953" sldId="343"/>
        </pc:sldMkLst>
      </pc:sldChg>
      <pc:sldChg chg="del">
        <pc:chgData name="Joshua Sterling - BBA" userId="9a390c5d-c5a8-4742-b155-fa49ec05b6f5" providerId="ADAL" clId="{6368F5A9-3832-4FDD-BF2C-C866F99F6596}" dt="2024-01-01T12:59:19.230" v="664" actId="47"/>
        <pc:sldMkLst>
          <pc:docMk/>
          <pc:sldMk cId="320631351" sldId="346"/>
        </pc:sldMkLst>
      </pc:sldChg>
      <pc:sldChg chg="del ord">
        <pc:chgData name="Joshua Sterling - BBA" userId="9a390c5d-c5a8-4742-b155-fa49ec05b6f5" providerId="ADAL" clId="{6368F5A9-3832-4FDD-BF2C-C866F99F6596}" dt="2024-01-01T13:28:01.742" v="1688" actId="47"/>
        <pc:sldMkLst>
          <pc:docMk/>
          <pc:sldMk cId="3347774835" sldId="352"/>
        </pc:sldMkLst>
      </pc:sldChg>
      <pc:sldChg chg="modSp mod">
        <pc:chgData name="Joshua Sterling - BBA" userId="9a390c5d-c5a8-4742-b155-fa49ec05b6f5" providerId="ADAL" clId="{6368F5A9-3832-4FDD-BF2C-C866F99F6596}" dt="2024-01-02T08:16:54.029" v="2550" actId="1076"/>
        <pc:sldMkLst>
          <pc:docMk/>
          <pc:sldMk cId="2028861797" sldId="355"/>
        </pc:sldMkLst>
      </pc:sldChg>
      <pc:sldChg chg="del">
        <pc:chgData name="Joshua Sterling - BBA" userId="9a390c5d-c5a8-4742-b155-fa49ec05b6f5" providerId="ADAL" clId="{6368F5A9-3832-4FDD-BF2C-C866F99F6596}" dt="2024-01-03T17:03:46.031" v="2552" actId="47"/>
        <pc:sldMkLst>
          <pc:docMk/>
          <pc:sldMk cId="1594119222" sldId="357"/>
        </pc:sldMkLst>
      </pc:sldChg>
      <pc:sldChg chg="modSp add del mod">
        <pc:chgData name="Joshua Sterling - BBA" userId="9a390c5d-c5a8-4742-b155-fa49ec05b6f5" providerId="ADAL" clId="{6368F5A9-3832-4FDD-BF2C-C866F99F6596}" dt="2024-01-03T17:07:35.639" v="2555" actId="2696"/>
        <pc:sldMkLst>
          <pc:docMk/>
          <pc:sldMk cId="3472479302" sldId="359"/>
        </pc:sldMkLst>
      </pc:sldChg>
      <pc:sldChg chg="modSp mod">
        <pc:chgData name="Joshua Sterling - BBA" userId="9a390c5d-c5a8-4742-b155-fa49ec05b6f5" providerId="ADAL" clId="{6368F5A9-3832-4FDD-BF2C-C866F99F6596}" dt="2024-01-01T12:46:34.721" v="550" actId="20577"/>
        <pc:sldMkLst>
          <pc:docMk/>
          <pc:sldMk cId="4046822782" sldId="379"/>
        </pc:sldMkLst>
      </pc:sldChg>
      <pc:sldChg chg="addSp delSp modSp mod">
        <pc:chgData name="Joshua Sterling - BBA" userId="9a390c5d-c5a8-4742-b155-fa49ec05b6f5" providerId="ADAL" clId="{6368F5A9-3832-4FDD-BF2C-C866F99F6596}" dt="2024-01-01T12:46:38.302" v="552" actId="20577"/>
        <pc:sldMkLst>
          <pc:docMk/>
          <pc:sldMk cId="2802407004" sldId="380"/>
        </pc:sldMkLst>
      </pc:sldChg>
      <pc:sldChg chg="addSp delSp modSp mod ord">
        <pc:chgData name="Joshua Sterling - BBA" userId="9a390c5d-c5a8-4742-b155-fa49ec05b6f5" providerId="ADAL" clId="{6368F5A9-3832-4FDD-BF2C-C866F99F6596}" dt="2024-01-01T14:07:26.059" v="2401" actId="1076"/>
        <pc:sldMkLst>
          <pc:docMk/>
          <pc:sldMk cId="3969379588" sldId="383"/>
        </pc:sldMkLst>
      </pc:sldChg>
      <pc:sldChg chg="delSp modSp add del mod">
        <pc:chgData name="Joshua Sterling - BBA" userId="9a390c5d-c5a8-4742-b155-fa49ec05b6f5" providerId="ADAL" clId="{6368F5A9-3832-4FDD-BF2C-C866F99F6596}" dt="2024-01-03T17:07:35.639" v="2555" actId="2696"/>
        <pc:sldMkLst>
          <pc:docMk/>
          <pc:sldMk cId="4957162" sldId="385"/>
        </pc:sldMkLst>
      </pc:sldChg>
      <pc:sldChg chg="add del">
        <pc:chgData name="Joshua Sterling - BBA" userId="9a390c5d-c5a8-4742-b155-fa49ec05b6f5" providerId="ADAL" clId="{6368F5A9-3832-4FDD-BF2C-C866F99F6596}" dt="2024-01-03T17:07:35.639" v="2555" actId="2696"/>
        <pc:sldMkLst>
          <pc:docMk/>
          <pc:sldMk cId="1307787029" sldId="386"/>
        </pc:sldMkLst>
      </pc:sldChg>
      <pc:sldChg chg="addSp delSp modSp add del mod">
        <pc:chgData name="Joshua Sterling - BBA" userId="9a390c5d-c5a8-4742-b155-fa49ec05b6f5" providerId="ADAL" clId="{6368F5A9-3832-4FDD-BF2C-C866F99F6596}" dt="2024-01-03T17:07:35.639" v="2555" actId="2696"/>
        <pc:sldMkLst>
          <pc:docMk/>
          <pc:sldMk cId="755931572" sldId="387"/>
        </pc:sldMkLst>
      </pc:sldChg>
      <pc:sldChg chg="addSp delSp modSp mod">
        <pc:chgData name="Joshua Sterling - BBA" userId="9a390c5d-c5a8-4742-b155-fa49ec05b6f5" providerId="ADAL" clId="{6368F5A9-3832-4FDD-BF2C-C866F99F6596}" dt="2024-01-01T13:49:27.749" v="1998" actId="20577"/>
        <pc:sldMkLst>
          <pc:docMk/>
          <pc:sldMk cId="2827949724" sldId="391"/>
        </pc:sldMkLst>
      </pc:sldChg>
      <pc:sldChg chg="addSp delSp modSp mod">
        <pc:chgData name="Joshua Sterling - BBA" userId="9a390c5d-c5a8-4742-b155-fa49ec05b6f5" providerId="ADAL" clId="{6368F5A9-3832-4FDD-BF2C-C866F99F6596}" dt="2024-01-01T13:50:01.877" v="2008" actId="113"/>
        <pc:sldMkLst>
          <pc:docMk/>
          <pc:sldMk cId="1380980526" sldId="393"/>
        </pc:sldMkLst>
      </pc:sldChg>
      <pc:sldChg chg="addSp delSp modSp mod">
        <pc:chgData name="Joshua Sterling - BBA" userId="9a390c5d-c5a8-4742-b155-fa49ec05b6f5" providerId="ADAL" clId="{6368F5A9-3832-4FDD-BF2C-C866F99F6596}" dt="2024-01-01T13:50:24.882" v="2020" actId="113"/>
        <pc:sldMkLst>
          <pc:docMk/>
          <pc:sldMk cId="2169011784" sldId="394"/>
        </pc:sldMkLst>
      </pc:sldChg>
      <pc:sldChg chg="addSp delSp modSp mod">
        <pc:chgData name="Joshua Sterling - BBA" userId="9a390c5d-c5a8-4742-b155-fa49ec05b6f5" providerId="ADAL" clId="{6368F5A9-3832-4FDD-BF2C-C866F99F6596}" dt="2024-01-01T14:10:55.577" v="2419" actId="20577"/>
        <pc:sldMkLst>
          <pc:docMk/>
          <pc:sldMk cId="3806665361" sldId="395"/>
        </pc:sldMkLst>
      </pc:sldChg>
      <pc:sldChg chg="addSp delSp modSp mod">
        <pc:chgData name="Joshua Sterling - BBA" userId="9a390c5d-c5a8-4742-b155-fa49ec05b6f5" providerId="ADAL" clId="{6368F5A9-3832-4FDD-BF2C-C866F99F6596}" dt="2024-01-01T14:14:32.755" v="2520" actId="20577"/>
        <pc:sldMkLst>
          <pc:docMk/>
          <pc:sldMk cId="1200517652" sldId="396"/>
        </pc:sldMkLst>
      </pc:sldChg>
      <pc:sldChg chg="addSp delSp modSp mod">
        <pc:chgData name="Joshua Sterling - BBA" userId="9a390c5d-c5a8-4742-b155-fa49ec05b6f5" providerId="ADAL" clId="{6368F5A9-3832-4FDD-BF2C-C866F99F6596}" dt="2024-01-01T13:53:56.092" v="2064" actId="115"/>
        <pc:sldMkLst>
          <pc:docMk/>
          <pc:sldMk cId="4190215327" sldId="398"/>
        </pc:sldMkLst>
      </pc:sldChg>
      <pc:sldChg chg="addSp delSp modSp mod">
        <pc:chgData name="Joshua Sterling - BBA" userId="9a390c5d-c5a8-4742-b155-fa49ec05b6f5" providerId="ADAL" clId="{6368F5A9-3832-4FDD-BF2C-C866F99F6596}" dt="2024-01-01T13:54:23.216" v="2076" actId="115"/>
        <pc:sldMkLst>
          <pc:docMk/>
          <pc:sldMk cId="2320552921" sldId="399"/>
        </pc:sldMkLst>
      </pc:sldChg>
      <pc:sldChg chg="addSp delSp modSp mod">
        <pc:chgData name="Joshua Sterling - BBA" userId="9a390c5d-c5a8-4742-b155-fa49ec05b6f5" providerId="ADAL" clId="{6368F5A9-3832-4FDD-BF2C-C866F99F6596}" dt="2024-01-01T13:54:33.787" v="2079" actId="207"/>
        <pc:sldMkLst>
          <pc:docMk/>
          <pc:sldMk cId="3111906902" sldId="401"/>
        </pc:sldMkLst>
      </pc:sldChg>
      <pc:sldChg chg="addSp delSp modSp mod">
        <pc:chgData name="Joshua Sterling - BBA" userId="9a390c5d-c5a8-4742-b155-fa49ec05b6f5" providerId="ADAL" clId="{6368F5A9-3832-4FDD-BF2C-C866F99F6596}" dt="2024-01-01T13:53:02.201" v="2055" actId="20577"/>
        <pc:sldMkLst>
          <pc:docMk/>
          <pc:sldMk cId="2303311838" sldId="402"/>
        </pc:sldMkLst>
      </pc:sldChg>
      <pc:sldChg chg="del">
        <pc:chgData name="Joshua Sterling - BBA" userId="9a390c5d-c5a8-4742-b155-fa49ec05b6f5" providerId="ADAL" clId="{6368F5A9-3832-4FDD-BF2C-C866F99F6596}" dt="2024-01-01T13:09:08.939" v="1419" actId="47"/>
        <pc:sldMkLst>
          <pc:docMk/>
          <pc:sldMk cId="2014247480" sldId="404"/>
        </pc:sldMkLst>
      </pc:sldChg>
      <pc:sldChg chg="addSp delSp modSp mod modClrScheme chgLayout">
        <pc:chgData name="Joshua Sterling - BBA" userId="9a390c5d-c5a8-4742-b155-fa49ec05b6f5" providerId="ADAL" clId="{6368F5A9-3832-4FDD-BF2C-C866F99F6596}" dt="2024-01-01T13:55:13.816" v="2084" actId="478"/>
        <pc:sldMkLst>
          <pc:docMk/>
          <pc:sldMk cId="1693180907" sldId="405"/>
        </pc:sldMkLst>
      </pc:sldChg>
      <pc:sldChg chg="addSp delSp modSp mod">
        <pc:chgData name="Joshua Sterling - BBA" userId="9a390c5d-c5a8-4742-b155-fa49ec05b6f5" providerId="ADAL" clId="{6368F5A9-3832-4FDD-BF2C-C866F99F6596}" dt="2024-01-01T13:53:12.527" v="2060" actId="20577"/>
        <pc:sldMkLst>
          <pc:docMk/>
          <pc:sldMk cId="2604884180" sldId="407"/>
        </pc:sldMkLst>
      </pc:sldChg>
      <pc:sldChg chg="addSp delSp modSp add mod">
        <pc:chgData name="Joshua Sterling - BBA" userId="9a390c5d-c5a8-4742-b155-fa49ec05b6f5" providerId="ADAL" clId="{6368F5A9-3832-4FDD-BF2C-C866F99F6596}" dt="2024-01-01T13:52:49.886" v="2050" actId="20577"/>
        <pc:sldMkLst>
          <pc:docMk/>
          <pc:sldMk cId="2317540291" sldId="409"/>
        </pc:sldMkLst>
      </pc:sldChg>
      <pc:sldChg chg="addSp delSp modSp add mod">
        <pc:chgData name="Joshua Sterling - BBA" userId="9a390c5d-c5a8-4742-b155-fa49ec05b6f5" providerId="ADAL" clId="{6368F5A9-3832-4FDD-BF2C-C866F99F6596}" dt="2024-01-01T12:57:05.490" v="657" actId="1076"/>
        <pc:sldMkLst>
          <pc:docMk/>
          <pc:sldMk cId="2822505513" sldId="410"/>
        </pc:sldMkLst>
      </pc:sldChg>
      <pc:sldChg chg="add del">
        <pc:chgData name="Joshua Sterling - BBA" userId="9a390c5d-c5a8-4742-b155-fa49ec05b6f5" providerId="ADAL" clId="{6368F5A9-3832-4FDD-BF2C-C866F99F6596}" dt="2024-01-01T13:04:36.904" v="775" actId="47"/>
        <pc:sldMkLst>
          <pc:docMk/>
          <pc:sldMk cId="3351572651" sldId="411"/>
        </pc:sldMkLst>
      </pc:sldChg>
      <pc:sldChg chg="addSp delSp modSp add mod">
        <pc:chgData name="Joshua Sterling - BBA" userId="9a390c5d-c5a8-4742-b155-fa49ec05b6f5" providerId="ADAL" clId="{6368F5A9-3832-4FDD-BF2C-C866F99F6596}" dt="2024-01-01T13:55:05.370" v="2082" actId="20577"/>
        <pc:sldMkLst>
          <pc:docMk/>
          <pc:sldMk cId="3779230255" sldId="411"/>
        </pc:sldMkLst>
      </pc:sldChg>
      <pc:sldChg chg="modSp add mod">
        <pc:chgData name="Joshua Sterling - BBA" userId="9a390c5d-c5a8-4742-b155-fa49ec05b6f5" providerId="ADAL" clId="{6368F5A9-3832-4FDD-BF2C-C866F99F6596}" dt="2024-01-01T13:33:45.118" v="1713" actId="14100"/>
        <pc:sldMkLst>
          <pc:docMk/>
          <pc:sldMk cId="508768235" sldId="412"/>
        </pc:sldMkLst>
      </pc:sldChg>
      <pc:sldChg chg="add">
        <pc:chgData name="Joshua Sterling - BBA" userId="9a390c5d-c5a8-4742-b155-fa49ec05b6f5" providerId="ADAL" clId="{6368F5A9-3832-4FDD-BF2C-C866F99F6596}" dt="2024-01-03T17:03:41.398" v="2551"/>
        <pc:sldMkLst>
          <pc:docMk/>
          <pc:sldMk cId="282648099" sldId="413"/>
        </pc:sldMkLst>
      </pc:sldChg>
      <pc:sldChg chg="add">
        <pc:chgData name="Joshua Sterling - BBA" userId="9a390c5d-c5a8-4742-b155-fa49ec05b6f5" providerId="ADAL" clId="{6368F5A9-3832-4FDD-BF2C-C866F99F6596}" dt="2024-01-03T17:03:41.398" v="2551"/>
        <pc:sldMkLst>
          <pc:docMk/>
          <pc:sldMk cId="4156232088" sldId="414"/>
        </pc:sldMkLst>
      </pc:sldChg>
      <pc:sldChg chg="add">
        <pc:chgData name="Joshua Sterling - BBA" userId="9a390c5d-c5a8-4742-b155-fa49ec05b6f5" providerId="ADAL" clId="{6368F5A9-3832-4FDD-BF2C-C866F99F6596}" dt="2024-01-03T17:03:41.398" v="2551"/>
        <pc:sldMkLst>
          <pc:docMk/>
          <pc:sldMk cId="3549570633" sldId="415"/>
        </pc:sldMkLst>
      </pc:sldChg>
      <pc:sldChg chg="add">
        <pc:chgData name="Joshua Sterling - BBA" userId="9a390c5d-c5a8-4742-b155-fa49ec05b6f5" providerId="ADAL" clId="{6368F5A9-3832-4FDD-BF2C-C866F99F6596}" dt="2024-01-03T17:03:41.398" v="2551"/>
        <pc:sldMkLst>
          <pc:docMk/>
          <pc:sldMk cId="2878311925" sldId="416"/>
        </pc:sldMkLst>
      </pc:sldChg>
      <pc:sldChg chg="add">
        <pc:chgData name="Joshua Sterling - BBA" userId="9a390c5d-c5a8-4742-b155-fa49ec05b6f5" providerId="ADAL" clId="{6368F5A9-3832-4FDD-BF2C-C866F99F6596}" dt="2024-01-03T17:03:41.398" v="2551"/>
        <pc:sldMkLst>
          <pc:docMk/>
          <pc:sldMk cId="1714658758" sldId="417"/>
        </pc:sldMkLst>
      </pc:sldChg>
    </pc:docChg>
  </pc:docChgLst>
  <pc:docChgLst>
    <pc:chgData name="Joshua Sterling - BBA" userId="9a390c5d-c5a8-4742-b155-fa49ec05b6f5" providerId="ADAL" clId="{E71B1166-B2C7-4D7C-B7F9-359A5FEABD25}"/>
    <pc:docChg chg="undo redo custSel addSld delSld modSld sldOrd">
      <pc:chgData name="Joshua Sterling - BBA" userId="9a390c5d-c5a8-4742-b155-fa49ec05b6f5" providerId="ADAL" clId="{E71B1166-B2C7-4D7C-B7F9-359A5FEABD25}" dt="2024-04-12T13:04:06.596" v="2728" actId="20577"/>
      <pc:docMkLst>
        <pc:docMk/>
      </pc:docMkLst>
      <pc:sldChg chg="addSp modSp">
        <pc:chgData name="Joshua Sterling - BBA" userId="9a390c5d-c5a8-4742-b155-fa49ec05b6f5" providerId="ADAL" clId="{E71B1166-B2C7-4D7C-B7F9-359A5FEABD25}" dt="2024-03-26T10:21:23.572" v="1660"/>
        <pc:sldMkLst>
          <pc:docMk/>
          <pc:sldMk cId="741678020" sldId="257"/>
        </pc:sldMkLst>
      </pc:sldChg>
      <pc:sldChg chg="addSp delSp modSp mod">
        <pc:chgData name="Joshua Sterling - BBA" userId="9a390c5d-c5a8-4742-b155-fa49ec05b6f5" providerId="ADAL" clId="{E71B1166-B2C7-4D7C-B7F9-359A5FEABD25}" dt="2024-04-12T12:43:09.769" v="2211"/>
        <pc:sldMkLst>
          <pc:docMk/>
          <pc:sldMk cId="2451220008" sldId="260"/>
        </pc:sldMkLst>
      </pc:sldChg>
      <pc:sldChg chg="addSp modSp mod">
        <pc:chgData name="Joshua Sterling - BBA" userId="9a390c5d-c5a8-4742-b155-fa49ec05b6f5" providerId="ADAL" clId="{E71B1166-B2C7-4D7C-B7F9-359A5FEABD25}" dt="2024-03-26T10:13:23.261" v="1562" actId="207"/>
        <pc:sldMkLst>
          <pc:docMk/>
          <pc:sldMk cId="3433407018" sldId="261"/>
        </pc:sldMkLst>
      </pc:sldChg>
      <pc:sldChg chg="modSp del mod">
        <pc:chgData name="Joshua Sterling - BBA" userId="9a390c5d-c5a8-4742-b155-fa49ec05b6f5" providerId="ADAL" clId="{E71B1166-B2C7-4D7C-B7F9-359A5FEABD25}" dt="2024-03-25T11:44:18.380" v="370" actId="47"/>
        <pc:sldMkLst>
          <pc:docMk/>
          <pc:sldMk cId="2460935958" sldId="264"/>
        </pc:sldMkLst>
      </pc:sldChg>
      <pc:sldChg chg="addSp delSp modSp mod">
        <pc:chgData name="Joshua Sterling - BBA" userId="9a390c5d-c5a8-4742-b155-fa49ec05b6f5" providerId="ADAL" clId="{E71B1166-B2C7-4D7C-B7F9-359A5FEABD25}" dt="2024-03-26T10:16:47.438" v="1622" actId="1076"/>
        <pc:sldMkLst>
          <pc:docMk/>
          <pc:sldMk cId="984870466" sldId="288"/>
        </pc:sldMkLst>
      </pc:sldChg>
      <pc:sldChg chg="addSp modSp">
        <pc:chgData name="Joshua Sterling - BBA" userId="9a390c5d-c5a8-4742-b155-fa49ec05b6f5" providerId="ADAL" clId="{E71B1166-B2C7-4D7C-B7F9-359A5FEABD25}" dt="2024-03-26T10:21:12.412" v="1659"/>
        <pc:sldMkLst>
          <pc:docMk/>
          <pc:sldMk cId="2328286996" sldId="333"/>
        </pc:sldMkLst>
      </pc:sldChg>
      <pc:sldChg chg="addSp delSp modSp mod">
        <pc:chgData name="Joshua Sterling - BBA" userId="9a390c5d-c5a8-4742-b155-fa49ec05b6f5" providerId="ADAL" clId="{E71B1166-B2C7-4D7C-B7F9-359A5FEABD25}" dt="2024-04-12T12:15:52.440" v="1801" actId="1076"/>
        <pc:sldMkLst>
          <pc:docMk/>
          <pc:sldMk cId="4255440620" sldId="334"/>
        </pc:sldMkLst>
      </pc:sldChg>
      <pc:sldChg chg="addSp modSp mod">
        <pc:chgData name="Joshua Sterling - BBA" userId="9a390c5d-c5a8-4742-b155-fa49ec05b6f5" providerId="ADAL" clId="{E71B1166-B2C7-4D7C-B7F9-359A5FEABD25}" dt="2024-04-12T12:01:35.085" v="1723" actId="1076"/>
        <pc:sldMkLst>
          <pc:docMk/>
          <pc:sldMk cId="3165032891" sldId="336"/>
        </pc:sldMkLst>
      </pc:sldChg>
      <pc:sldChg chg="addSp modSp mod">
        <pc:chgData name="Joshua Sterling - BBA" userId="9a390c5d-c5a8-4742-b155-fa49ec05b6f5" providerId="ADAL" clId="{E71B1166-B2C7-4D7C-B7F9-359A5FEABD25}" dt="2024-03-26T09:28:22.620" v="1436" actId="14100"/>
        <pc:sldMkLst>
          <pc:docMk/>
          <pc:sldMk cId="3283023953" sldId="343"/>
        </pc:sldMkLst>
      </pc:sldChg>
      <pc:sldChg chg="addSp delSp modSp mod">
        <pc:chgData name="Joshua Sterling - BBA" userId="9a390c5d-c5a8-4742-b155-fa49ec05b6f5" providerId="ADAL" clId="{E71B1166-B2C7-4D7C-B7F9-359A5FEABD25}" dt="2024-03-25T11:58:30.315" v="638" actId="1076"/>
        <pc:sldMkLst>
          <pc:docMk/>
          <pc:sldMk cId="1531991283" sldId="345"/>
        </pc:sldMkLst>
      </pc:sldChg>
      <pc:sldChg chg="addSp modSp">
        <pc:chgData name="Joshua Sterling - BBA" userId="9a390c5d-c5a8-4742-b155-fa49ec05b6f5" providerId="ADAL" clId="{E71B1166-B2C7-4D7C-B7F9-359A5FEABD25}" dt="2024-04-12T12:29:17.780" v="1960"/>
        <pc:sldMkLst>
          <pc:docMk/>
          <pc:sldMk cId="3603533965" sldId="347"/>
        </pc:sldMkLst>
      </pc:sldChg>
      <pc:sldChg chg="addSp modSp mod">
        <pc:chgData name="Joshua Sterling - BBA" userId="9a390c5d-c5a8-4742-b155-fa49ec05b6f5" providerId="ADAL" clId="{E71B1166-B2C7-4D7C-B7F9-359A5FEABD25}" dt="2024-03-25T11:48:04.658" v="430" actId="14100"/>
        <pc:sldMkLst>
          <pc:docMk/>
          <pc:sldMk cId="2028861797" sldId="355"/>
        </pc:sldMkLst>
      </pc:sldChg>
      <pc:sldChg chg="addSp modSp mod">
        <pc:chgData name="Joshua Sterling - BBA" userId="9a390c5d-c5a8-4742-b155-fa49ec05b6f5" providerId="ADAL" clId="{E71B1166-B2C7-4D7C-B7F9-359A5FEABD25}" dt="2024-03-25T11:46:44.434" v="402" actId="14100"/>
        <pc:sldMkLst>
          <pc:docMk/>
          <pc:sldMk cId="1818515051" sldId="368"/>
        </pc:sldMkLst>
      </pc:sldChg>
      <pc:sldChg chg="addSp modSp mod ord">
        <pc:chgData name="Joshua Sterling - BBA" userId="9a390c5d-c5a8-4742-b155-fa49ec05b6f5" providerId="ADAL" clId="{E71B1166-B2C7-4D7C-B7F9-359A5FEABD25}" dt="2024-03-25T11:49:54.734" v="449" actId="113"/>
        <pc:sldMkLst>
          <pc:docMk/>
          <pc:sldMk cId="1807598993" sldId="375"/>
        </pc:sldMkLst>
      </pc:sldChg>
      <pc:sldChg chg="addSp modSp mod">
        <pc:chgData name="Joshua Sterling - BBA" userId="9a390c5d-c5a8-4742-b155-fa49ec05b6f5" providerId="ADAL" clId="{E71B1166-B2C7-4D7C-B7F9-359A5FEABD25}" dt="2024-04-12T12:18:40.781" v="1849" actId="1038"/>
        <pc:sldMkLst>
          <pc:docMk/>
          <pc:sldMk cId="4046822782" sldId="379"/>
        </pc:sldMkLst>
      </pc:sldChg>
      <pc:sldChg chg="addSp modSp">
        <pc:chgData name="Joshua Sterling - BBA" userId="9a390c5d-c5a8-4742-b155-fa49ec05b6f5" providerId="ADAL" clId="{E71B1166-B2C7-4D7C-B7F9-359A5FEABD25}" dt="2024-04-12T12:18:52.389" v="1850"/>
        <pc:sldMkLst>
          <pc:docMk/>
          <pc:sldMk cId="2802407004" sldId="380"/>
        </pc:sldMkLst>
      </pc:sldChg>
      <pc:sldChg chg="addSp modSp">
        <pc:chgData name="Joshua Sterling - BBA" userId="9a390c5d-c5a8-4742-b155-fa49ec05b6f5" providerId="ADAL" clId="{E71B1166-B2C7-4D7C-B7F9-359A5FEABD25}" dt="2024-04-12T12:29:33.542" v="1963"/>
        <pc:sldMkLst>
          <pc:docMk/>
          <pc:sldMk cId="2763391839" sldId="382"/>
        </pc:sldMkLst>
      </pc:sldChg>
      <pc:sldChg chg="modSp mod">
        <pc:chgData name="Joshua Sterling - BBA" userId="9a390c5d-c5a8-4742-b155-fa49ec05b6f5" providerId="ADAL" clId="{E71B1166-B2C7-4D7C-B7F9-359A5FEABD25}" dt="2024-04-12T12:45:12.166" v="2254" actId="113"/>
        <pc:sldMkLst>
          <pc:docMk/>
          <pc:sldMk cId="2827949724" sldId="391"/>
        </pc:sldMkLst>
      </pc:sldChg>
      <pc:sldChg chg="delSp modSp mod">
        <pc:chgData name="Joshua Sterling - BBA" userId="9a390c5d-c5a8-4742-b155-fa49ec05b6f5" providerId="ADAL" clId="{E71B1166-B2C7-4D7C-B7F9-359A5FEABD25}" dt="2024-04-12T12:45:27.423" v="2260" actId="20577"/>
        <pc:sldMkLst>
          <pc:docMk/>
          <pc:sldMk cId="3450882593" sldId="392"/>
        </pc:sldMkLst>
      </pc:sldChg>
      <pc:sldChg chg="modSp mod">
        <pc:chgData name="Joshua Sterling - BBA" userId="9a390c5d-c5a8-4742-b155-fa49ec05b6f5" providerId="ADAL" clId="{E71B1166-B2C7-4D7C-B7F9-359A5FEABD25}" dt="2024-04-12T12:54:50.775" v="2558" actId="20577"/>
        <pc:sldMkLst>
          <pc:docMk/>
          <pc:sldMk cId="1380980526" sldId="393"/>
        </pc:sldMkLst>
      </pc:sldChg>
      <pc:sldChg chg="modSp mod">
        <pc:chgData name="Joshua Sterling - BBA" userId="9a390c5d-c5a8-4742-b155-fa49ec05b6f5" providerId="ADAL" clId="{E71B1166-B2C7-4D7C-B7F9-359A5FEABD25}" dt="2024-04-12T12:56:05.654" v="2584" actId="113"/>
        <pc:sldMkLst>
          <pc:docMk/>
          <pc:sldMk cId="2169011784" sldId="394"/>
        </pc:sldMkLst>
      </pc:sldChg>
      <pc:sldChg chg="modSp mod">
        <pc:chgData name="Joshua Sterling - BBA" userId="9a390c5d-c5a8-4742-b155-fa49ec05b6f5" providerId="ADAL" clId="{E71B1166-B2C7-4D7C-B7F9-359A5FEABD25}" dt="2024-04-12T12:56:44.710" v="2586" actId="20577"/>
        <pc:sldMkLst>
          <pc:docMk/>
          <pc:sldMk cId="3806665361" sldId="395"/>
        </pc:sldMkLst>
      </pc:sldChg>
      <pc:sldChg chg="addSp modSp mod">
        <pc:chgData name="Joshua Sterling - BBA" userId="9a390c5d-c5a8-4742-b155-fa49ec05b6f5" providerId="ADAL" clId="{E71B1166-B2C7-4D7C-B7F9-359A5FEABD25}" dt="2024-04-12T12:57:24.134" v="2601" actId="20577"/>
        <pc:sldMkLst>
          <pc:docMk/>
          <pc:sldMk cId="1200517652" sldId="396"/>
        </pc:sldMkLst>
      </pc:sldChg>
      <pc:sldChg chg="addSp delSp modSp mod">
        <pc:chgData name="Joshua Sterling - BBA" userId="9a390c5d-c5a8-4742-b155-fa49ec05b6f5" providerId="ADAL" clId="{E71B1166-B2C7-4D7C-B7F9-359A5FEABD25}" dt="2024-04-12T12:47:08.081" v="2369" actId="20577"/>
        <pc:sldMkLst>
          <pc:docMk/>
          <pc:sldMk cId="4190215327" sldId="398"/>
        </pc:sldMkLst>
      </pc:sldChg>
      <pc:sldChg chg="addSp modSp mod">
        <pc:chgData name="Joshua Sterling - BBA" userId="9a390c5d-c5a8-4742-b155-fa49ec05b6f5" providerId="ADAL" clId="{E71B1166-B2C7-4D7C-B7F9-359A5FEABD25}" dt="2024-04-12T12:47:58.881" v="2409" actId="113"/>
        <pc:sldMkLst>
          <pc:docMk/>
          <pc:sldMk cId="2320552921" sldId="399"/>
        </pc:sldMkLst>
      </pc:sldChg>
      <pc:sldChg chg="modSp del mod ord">
        <pc:chgData name="Joshua Sterling - BBA" userId="9a390c5d-c5a8-4742-b155-fa49ec05b6f5" providerId="ADAL" clId="{E71B1166-B2C7-4D7C-B7F9-359A5FEABD25}" dt="2024-03-26T09:31:42.256" v="1493" actId="47"/>
        <pc:sldMkLst>
          <pc:docMk/>
          <pc:sldMk cId="3111906902" sldId="401"/>
        </pc:sldMkLst>
      </pc:sldChg>
      <pc:sldChg chg="modSp mod">
        <pc:chgData name="Joshua Sterling - BBA" userId="9a390c5d-c5a8-4742-b155-fa49ec05b6f5" providerId="ADAL" clId="{E71B1166-B2C7-4D7C-B7F9-359A5FEABD25}" dt="2024-04-12T12:57:16.390" v="2597" actId="20577"/>
        <pc:sldMkLst>
          <pc:docMk/>
          <pc:sldMk cId="2303311838" sldId="402"/>
        </pc:sldMkLst>
      </pc:sldChg>
      <pc:sldChg chg="modSp mod">
        <pc:chgData name="Joshua Sterling - BBA" userId="9a390c5d-c5a8-4742-b155-fa49ec05b6f5" providerId="ADAL" clId="{E71B1166-B2C7-4D7C-B7F9-359A5FEABD25}" dt="2024-04-12T12:34:18.941" v="2022" actId="2710"/>
        <pc:sldMkLst>
          <pc:docMk/>
          <pc:sldMk cId="3949558239" sldId="403"/>
        </pc:sldMkLst>
      </pc:sldChg>
      <pc:sldChg chg="addSp">
        <pc:chgData name="Joshua Sterling - BBA" userId="9a390c5d-c5a8-4742-b155-fa49ec05b6f5" providerId="ADAL" clId="{E71B1166-B2C7-4D7C-B7F9-359A5FEABD25}" dt="2024-03-26T10:08:57.240" v="1494"/>
        <pc:sldMkLst>
          <pc:docMk/>
          <pc:sldMk cId="1693180907" sldId="405"/>
        </pc:sldMkLst>
      </pc:sldChg>
      <pc:sldChg chg="modSp mod">
        <pc:chgData name="Joshua Sterling - BBA" userId="9a390c5d-c5a8-4742-b155-fa49ec05b6f5" providerId="ADAL" clId="{E71B1166-B2C7-4D7C-B7F9-359A5FEABD25}" dt="2024-04-12T12:46:24.544" v="2318" actId="20577"/>
        <pc:sldMkLst>
          <pc:docMk/>
          <pc:sldMk cId="2604884180" sldId="407"/>
        </pc:sldMkLst>
      </pc:sldChg>
      <pc:sldChg chg="addSp delSp modSp mod">
        <pc:chgData name="Joshua Sterling - BBA" userId="9a390c5d-c5a8-4742-b155-fa49ec05b6f5" providerId="ADAL" clId="{E71B1166-B2C7-4D7C-B7F9-359A5FEABD25}" dt="2024-03-26T09:26:01.660" v="1432" actId="14100"/>
        <pc:sldMkLst>
          <pc:docMk/>
          <pc:sldMk cId="1901106402" sldId="408"/>
        </pc:sldMkLst>
      </pc:sldChg>
      <pc:sldChg chg="modSp mod">
        <pc:chgData name="Joshua Sterling - BBA" userId="9a390c5d-c5a8-4742-b155-fa49ec05b6f5" providerId="ADAL" clId="{E71B1166-B2C7-4D7C-B7F9-359A5FEABD25}" dt="2024-04-12T12:56:59.797" v="2591" actId="20577"/>
        <pc:sldMkLst>
          <pc:docMk/>
          <pc:sldMk cId="2317540291" sldId="409"/>
        </pc:sldMkLst>
      </pc:sldChg>
      <pc:sldChg chg="modSp mod">
        <pc:chgData name="Joshua Sterling - BBA" userId="9a390c5d-c5a8-4742-b155-fa49ec05b6f5" providerId="ADAL" clId="{E71B1166-B2C7-4D7C-B7F9-359A5FEABD25}" dt="2024-04-12T12:27:26.143" v="1955" actId="14734"/>
        <pc:sldMkLst>
          <pc:docMk/>
          <pc:sldMk cId="2822505513" sldId="410"/>
        </pc:sldMkLst>
      </pc:sldChg>
      <pc:sldChg chg="addSp modSp mod">
        <pc:chgData name="Joshua Sterling - BBA" userId="9a390c5d-c5a8-4742-b155-fa49ec05b6f5" providerId="ADAL" clId="{E71B1166-B2C7-4D7C-B7F9-359A5FEABD25}" dt="2024-04-12T12:53:31.076" v="2537" actId="20577"/>
        <pc:sldMkLst>
          <pc:docMk/>
          <pc:sldMk cId="3779230255" sldId="411"/>
        </pc:sldMkLst>
      </pc:sldChg>
      <pc:sldChg chg="modSp mod">
        <pc:chgData name="Joshua Sterling - BBA" userId="9a390c5d-c5a8-4742-b155-fa49ec05b6f5" providerId="ADAL" clId="{E71B1166-B2C7-4D7C-B7F9-359A5FEABD25}" dt="2024-04-12T12:52:46.611" v="2533" actId="20577"/>
        <pc:sldMkLst>
          <pc:docMk/>
          <pc:sldMk cId="508768235" sldId="412"/>
        </pc:sldMkLst>
      </pc:sldChg>
      <pc:sldChg chg="addSp modSp mod">
        <pc:chgData name="Joshua Sterling - BBA" userId="9a390c5d-c5a8-4742-b155-fa49ec05b6f5" providerId="ADAL" clId="{E71B1166-B2C7-4D7C-B7F9-359A5FEABD25}" dt="2024-03-25T11:36:21.859" v="115" actId="1076"/>
        <pc:sldMkLst>
          <pc:docMk/>
          <pc:sldMk cId="282648099" sldId="413"/>
        </pc:sldMkLst>
      </pc:sldChg>
      <pc:sldChg chg="addSp modSp mod">
        <pc:chgData name="Joshua Sterling - BBA" userId="9a390c5d-c5a8-4742-b155-fa49ec05b6f5" providerId="ADAL" clId="{E71B1166-B2C7-4D7C-B7F9-359A5FEABD25}" dt="2024-03-25T11:36:24.615" v="116"/>
        <pc:sldMkLst>
          <pc:docMk/>
          <pc:sldMk cId="4156232088" sldId="414"/>
        </pc:sldMkLst>
      </pc:sldChg>
      <pc:sldChg chg="addSp modSp mod">
        <pc:chgData name="Joshua Sterling - BBA" userId="9a390c5d-c5a8-4742-b155-fa49ec05b6f5" providerId="ADAL" clId="{E71B1166-B2C7-4D7C-B7F9-359A5FEABD25}" dt="2024-03-25T11:36:26.741" v="117"/>
        <pc:sldMkLst>
          <pc:docMk/>
          <pc:sldMk cId="3549570633" sldId="415"/>
        </pc:sldMkLst>
      </pc:sldChg>
      <pc:sldChg chg="modSp mod">
        <pc:chgData name="Joshua Sterling - BBA" userId="9a390c5d-c5a8-4742-b155-fa49ec05b6f5" providerId="ADAL" clId="{E71B1166-B2C7-4D7C-B7F9-359A5FEABD25}" dt="2024-03-25T11:44:31.307" v="376" actId="20577"/>
        <pc:sldMkLst>
          <pc:docMk/>
          <pc:sldMk cId="2878311925" sldId="416"/>
        </pc:sldMkLst>
      </pc:sldChg>
      <pc:sldChg chg="modSp mod">
        <pc:chgData name="Joshua Sterling - BBA" userId="9a390c5d-c5a8-4742-b155-fa49ec05b6f5" providerId="ADAL" clId="{E71B1166-B2C7-4D7C-B7F9-359A5FEABD25}" dt="2024-03-25T11:44:39.068" v="382" actId="20577"/>
        <pc:sldMkLst>
          <pc:docMk/>
          <pc:sldMk cId="1714658758" sldId="417"/>
        </pc:sldMkLst>
      </pc:sldChg>
      <pc:sldChg chg="addSp modSp mod">
        <pc:chgData name="Joshua Sterling - BBA" userId="9a390c5d-c5a8-4742-b155-fa49ec05b6f5" providerId="ADAL" clId="{E71B1166-B2C7-4D7C-B7F9-359A5FEABD25}" dt="2024-03-25T11:47:38.369" v="421" actId="1076"/>
        <pc:sldMkLst>
          <pc:docMk/>
          <pc:sldMk cId="2179637992" sldId="418"/>
        </pc:sldMkLst>
      </pc:sldChg>
      <pc:sldChg chg="addSp modSp mod">
        <pc:chgData name="Joshua Sterling - BBA" userId="9a390c5d-c5a8-4742-b155-fa49ec05b6f5" providerId="ADAL" clId="{E71B1166-B2C7-4D7C-B7F9-359A5FEABD25}" dt="2024-04-12T12:12:01.082" v="1794" actId="20577"/>
        <pc:sldMkLst>
          <pc:docMk/>
          <pc:sldMk cId="644632046" sldId="419"/>
        </pc:sldMkLst>
      </pc:sldChg>
      <pc:sldChg chg="modSp mod">
        <pc:chgData name="Joshua Sterling - BBA" userId="9a390c5d-c5a8-4742-b155-fa49ec05b6f5" providerId="ADAL" clId="{E71B1166-B2C7-4D7C-B7F9-359A5FEABD25}" dt="2024-04-12T13:04:06.596" v="2728" actId="20577"/>
        <pc:sldMkLst>
          <pc:docMk/>
          <pc:sldMk cId="3878737939" sldId="420"/>
        </pc:sldMkLst>
      </pc:sldChg>
      <pc:sldChg chg="addSp modSp add mod">
        <pc:chgData name="Joshua Sterling - BBA" userId="9a390c5d-c5a8-4742-b155-fa49ec05b6f5" providerId="ADAL" clId="{E71B1166-B2C7-4D7C-B7F9-359A5FEABD25}" dt="2024-03-25T11:50:23.166" v="454"/>
        <pc:sldMkLst>
          <pc:docMk/>
          <pc:sldMk cId="135858328" sldId="421"/>
        </pc:sldMkLst>
      </pc:sldChg>
      <pc:sldChg chg="addSp modSp add mod">
        <pc:chgData name="Joshua Sterling - BBA" userId="9a390c5d-c5a8-4742-b155-fa49ec05b6f5" providerId="ADAL" clId="{E71B1166-B2C7-4D7C-B7F9-359A5FEABD25}" dt="2024-03-25T11:50:05.645" v="450" actId="113"/>
        <pc:sldMkLst>
          <pc:docMk/>
          <pc:sldMk cId="2919173338" sldId="422"/>
        </pc:sldMkLst>
      </pc:sldChg>
      <pc:sldChg chg="modSp add mod ord">
        <pc:chgData name="Joshua Sterling - BBA" userId="9a390c5d-c5a8-4742-b155-fa49ec05b6f5" providerId="ADAL" clId="{E71B1166-B2C7-4D7C-B7F9-359A5FEABD25}" dt="2024-04-12T12:50:06.600" v="2437" actId="113"/>
        <pc:sldMkLst>
          <pc:docMk/>
          <pc:sldMk cId="358982037" sldId="423"/>
        </pc:sldMkLst>
      </pc:sldChg>
      <pc:sldChg chg="addSp modSp add mod">
        <pc:chgData name="Joshua Sterling - BBA" userId="9a390c5d-c5a8-4742-b155-fa49ec05b6f5" providerId="ADAL" clId="{E71B1166-B2C7-4D7C-B7F9-359A5FEABD25}" dt="2024-03-26T09:29:00.295" v="1437"/>
        <pc:sldMkLst>
          <pc:docMk/>
          <pc:sldMk cId="179967227" sldId="424"/>
        </pc:sldMkLst>
      </pc:sldChg>
      <pc:sldChg chg="modSp add mod ord">
        <pc:chgData name="Joshua Sterling - BBA" userId="9a390c5d-c5a8-4742-b155-fa49ec05b6f5" providerId="ADAL" clId="{E71B1166-B2C7-4D7C-B7F9-359A5FEABD25}" dt="2024-04-12T12:49:44.032" v="2433" actId="20577"/>
        <pc:sldMkLst>
          <pc:docMk/>
          <pc:sldMk cId="3776647679" sldId="425"/>
        </pc:sldMkLst>
      </pc:sldChg>
      <pc:sldChg chg="addSp delSp modSp add mod">
        <pc:chgData name="Joshua Sterling - BBA" userId="9a390c5d-c5a8-4742-b155-fa49ec05b6f5" providerId="ADAL" clId="{E71B1166-B2C7-4D7C-B7F9-359A5FEABD25}" dt="2024-03-26T10:17:48.535" v="1638" actId="14100"/>
        <pc:sldMkLst>
          <pc:docMk/>
          <pc:sldMk cId="1849415318" sldId="426"/>
        </pc:sldMkLst>
      </pc:sldChg>
      <pc:sldChg chg="addSp delSp modSp add mod modAnim">
        <pc:chgData name="Joshua Sterling - BBA" userId="9a390c5d-c5a8-4742-b155-fa49ec05b6f5" providerId="ADAL" clId="{E71B1166-B2C7-4D7C-B7F9-359A5FEABD25}" dt="2024-04-12T12:23:54.426" v="1910" actId="1076"/>
        <pc:sldMkLst>
          <pc:docMk/>
          <pc:sldMk cId="3000085942" sldId="427"/>
        </pc:sldMkLst>
      </pc:sldChg>
      <pc:sldChg chg="addSp delSp modSp add mod modAnim">
        <pc:chgData name="Joshua Sterling - BBA" userId="9a390c5d-c5a8-4742-b155-fa49ec05b6f5" providerId="ADAL" clId="{E71B1166-B2C7-4D7C-B7F9-359A5FEABD25}" dt="2024-04-12T12:25:19.978" v="1930" actId="1076"/>
        <pc:sldMkLst>
          <pc:docMk/>
          <pc:sldMk cId="2831980692" sldId="428"/>
        </pc:sldMkLst>
      </pc:sldChg>
      <pc:sldChg chg="modSp add del mod">
        <pc:chgData name="Joshua Sterling - BBA" userId="9a390c5d-c5a8-4742-b155-fa49ec05b6f5" providerId="ADAL" clId="{E71B1166-B2C7-4D7C-B7F9-359A5FEABD25}" dt="2024-04-12T12:59:50.157" v="2642" actId="47"/>
        <pc:sldMkLst>
          <pc:docMk/>
          <pc:sldMk cId="933111513" sldId="429"/>
        </pc:sldMkLst>
      </pc:sldChg>
      <pc:sldChg chg="addSp delSp modSp add mod">
        <pc:chgData name="Joshua Sterling - BBA" userId="9a390c5d-c5a8-4742-b155-fa49ec05b6f5" providerId="ADAL" clId="{E71B1166-B2C7-4D7C-B7F9-359A5FEABD25}" dt="2024-04-12T12:32:05.838" v="1994" actId="1076"/>
        <pc:sldMkLst>
          <pc:docMk/>
          <pc:sldMk cId="3350840828" sldId="430"/>
        </pc:sldMkLst>
      </pc:sldChg>
      <pc:sldChg chg="addSp modSp add mod">
        <pc:chgData name="Joshua Sterling - BBA" userId="9a390c5d-c5a8-4742-b155-fa49ec05b6f5" providerId="ADAL" clId="{E71B1166-B2C7-4D7C-B7F9-359A5FEABD25}" dt="2024-04-12T12:33:36.499" v="2017" actId="1076"/>
        <pc:sldMkLst>
          <pc:docMk/>
          <pc:sldMk cId="3297014480" sldId="431"/>
        </pc:sldMkLst>
      </pc:sldChg>
    </pc:docChg>
  </pc:docChgLst>
  <pc:docChgLst>
    <pc:chgData name="Joshua Sterling - BBA" userId="S::joshua.sterling@clf.uk::9a390c5d-c5a8-4742-b155-fa49ec05b6f5" providerId="AD" clId="Web-{372F3483-A8B1-4555-8E9B-4F52CBB892FA}"/>
    <pc:docChg chg="modSld">
      <pc:chgData name="Joshua Sterling - BBA" userId="S::joshua.sterling@clf.uk::9a390c5d-c5a8-4742-b155-fa49ec05b6f5" providerId="AD" clId="Web-{372F3483-A8B1-4555-8E9B-4F52CBB892FA}" dt="2023-10-26T09:24:17.361" v="21" actId="20577"/>
      <pc:docMkLst>
        <pc:docMk/>
      </pc:docMkLst>
      <pc:sldChg chg="modSp">
        <pc:chgData name="Joshua Sterling - BBA" userId="S::joshua.sterling@clf.uk::9a390c5d-c5a8-4742-b155-fa49ec05b6f5" providerId="AD" clId="Web-{372F3483-A8B1-4555-8E9B-4F52CBB892FA}" dt="2023-10-26T09:24:17.361" v="21" actId="20577"/>
        <pc:sldMkLst>
          <pc:docMk/>
          <pc:sldMk cId="2377599271" sldId="353"/>
        </pc:sldMkLst>
      </pc:sldChg>
      <pc:sldChg chg="delSp modSp">
        <pc:chgData name="Joshua Sterling - BBA" userId="S::joshua.sterling@clf.uk::9a390c5d-c5a8-4742-b155-fa49ec05b6f5" providerId="AD" clId="Web-{372F3483-A8B1-4555-8E9B-4F52CBB892FA}" dt="2023-10-26T09:23:49.423" v="5"/>
        <pc:sldMkLst>
          <pc:docMk/>
          <pc:sldMk cId="1594119222" sldId="357"/>
        </pc:sldMkLst>
      </pc:sldChg>
      <pc:sldChg chg="delSp modSp">
        <pc:chgData name="Joshua Sterling - BBA" userId="S::joshua.sterling@clf.uk::9a390c5d-c5a8-4742-b155-fa49ec05b6f5" providerId="AD" clId="Web-{372F3483-A8B1-4555-8E9B-4F52CBB892FA}" dt="2023-10-26T09:23:57.189" v="9"/>
        <pc:sldMkLst>
          <pc:docMk/>
          <pc:sldMk cId="2954623803" sldId="358"/>
        </pc:sldMkLst>
      </pc:sldChg>
      <pc:sldChg chg="modSp">
        <pc:chgData name="Joshua Sterling - BBA" userId="S::joshua.sterling@clf.uk::9a390c5d-c5a8-4742-b155-fa49ec05b6f5" providerId="AD" clId="Web-{372F3483-A8B1-4555-8E9B-4F52CBB892FA}" dt="2023-10-26T09:24:14.908" v="19" actId="20577"/>
        <pc:sldMkLst>
          <pc:docMk/>
          <pc:sldMk cId="3472479302" sldId="359"/>
        </pc:sldMkLst>
      </pc:sldChg>
    </pc:docChg>
  </pc:docChgLst>
  <pc:docChgLst>
    <pc:chgData name="Rhiannon Woods - BBA" userId="S::rhiannon.woods@clf.uk::dda8d732-9b1e-4f84-ba21-ffb2bfffea82" providerId="AD" clId="Web-{9D057B06-CCF9-43BB-EBE6-8C8CFE8432BE}"/>
    <pc:docChg chg="addSld">
      <pc:chgData name="Rhiannon Woods - BBA" userId="S::rhiannon.woods@clf.uk::dda8d732-9b1e-4f84-ba21-ffb2bfffea82" providerId="AD" clId="Web-{9D057B06-CCF9-43BB-EBE6-8C8CFE8432BE}" dt="2023-09-07T19:34:00.976" v="0"/>
      <pc:docMkLst>
        <pc:docMk/>
      </pc:docMkLst>
      <pc:sldChg chg="new">
        <pc:chgData name="Rhiannon Woods - BBA" userId="S::rhiannon.woods@clf.uk::dda8d732-9b1e-4f84-ba21-ffb2bfffea82" providerId="AD" clId="Web-{9D057B06-CCF9-43BB-EBE6-8C8CFE8432BE}" dt="2023-09-07T19:34:00.976" v="0"/>
        <pc:sldMkLst>
          <pc:docMk/>
          <pc:sldMk cId="670080182" sldId="285"/>
        </pc:sldMkLst>
      </pc:sldChg>
    </pc:docChg>
  </pc:docChgLst>
  <pc:docChgLst>
    <pc:chgData name="Joshua Sterling - BBA" userId="9a390c5d-c5a8-4742-b155-fa49ec05b6f5" providerId="ADAL" clId="{C98EEF0C-DA68-5A44-9A8E-81C08F2A563A}"/>
    <pc:docChg chg="undo custSel addSld modSld sldOrd">
      <pc:chgData name="Joshua Sterling - BBA" userId="9a390c5d-c5a8-4742-b155-fa49ec05b6f5" providerId="ADAL" clId="{C98EEF0C-DA68-5A44-9A8E-81C08F2A563A}" dt="2023-09-01T13:44:46.545" v="103" actId="20577"/>
      <pc:docMkLst>
        <pc:docMk/>
      </pc:docMkLst>
      <pc:sldChg chg="modSp mod">
        <pc:chgData name="Joshua Sterling - BBA" userId="9a390c5d-c5a8-4742-b155-fa49ec05b6f5" providerId="ADAL" clId="{C98EEF0C-DA68-5A44-9A8E-81C08F2A563A}" dt="2023-09-01T13:34:47.966" v="50" actId="1076"/>
        <pc:sldMkLst>
          <pc:docMk/>
          <pc:sldMk cId="2460935958" sldId="264"/>
        </pc:sldMkLst>
      </pc:sldChg>
      <pc:sldChg chg="addSp delSp modSp mod">
        <pc:chgData name="Joshua Sterling - BBA" userId="9a390c5d-c5a8-4742-b155-fa49ec05b6f5" providerId="ADAL" clId="{C98EEF0C-DA68-5A44-9A8E-81C08F2A563A}" dt="2023-09-01T13:34:34.824" v="48" actId="6549"/>
        <pc:sldMkLst>
          <pc:docMk/>
          <pc:sldMk cId="938803008" sldId="275"/>
        </pc:sldMkLst>
      </pc:sldChg>
      <pc:sldChg chg="modSp mod">
        <pc:chgData name="Joshua Sterling - BBA" userId="9a390c5d-c5a8-4742-b155-fa49ec05b6f5" providerId="ADAL" clId="{C98EEF0C-DA68-5A44-9A8E-81C08F2A563A}" dt="2023-09-01T13:39:00.778" v="96" actId="207"/>
        <pc:sldMkLst>
          <pc:docMk/>
          <pc:sldMk cId="1090390353" sldId="282"/>
        </pc:sldMkLst>
      </pc:sldChg>
      <pc:sldChg chg="addSp delSp modSp add ord modNotesTx">
        <pc:chgData name="Joshua Sterling - BBA" userId="9a390c5d-c5a8-4742-b155-fa49ec05b6f5" providerId="ADAL" clId="{C98EEF0C-DA68-5A44-9A8E-81C08F2A563A}" dt="2023-09-01T13:44:46.545" v="103" actId="20577"/>
        <pc:sldMkLst>
          <pc:docMk/>
          <pc:sldMk cId="1199438214" sldId="284"/>
        </pc:sldMkLst>
      </pc:sldChg>
    </pc:docChg>
  </pc:docChgLst>
  <pc:docChgLst>
    <pc:chgData name="Joshua Sterling - BBA" userId="S::joshua.sterling@clf.uk::9a390c5d-c5a8-4742-b155-fa49ec05b6f5" providerId="AD" clId="Web-{8B621BBB-2ACF-67B7-84D4-4B875D9DC5CD}"/>
    <pc:docChg chg="delSld modSld">
      <pc:chgData name="Joshua Sterling - BBA" userId="S::joshua.sterling@clf.uk::9a390c5d-c5a8-4742-b155-fa49ec05b6f5" providerId="AD" clId="Web-{8B621BBB-2ACF-67B7-84D4-4B875D9DC5CD}" dt="2024-03-11T09:31:53.365" v="578"/>
      <pc:docMkLst>
        <pc:docMk/>
      </pc:docMkLst>
      <pc:sldChg chg="delSp delAnim">
        <pc:chgData name="Joshua Sterling - BBA" userId="S::joshua.sterling@clf.uk::9a390c5d-c5a8-4742-b155-fa49ec05b6f5" providerId="AD" clId="Web-{8B621BBB-2ACF-67B7-84D4-4B875D9DC5CD}" dt="2024-03-11T09:28:28.654" v="403"/>
        <pc:sldMkLst>
          <pc:docMk/>
          <pc:sldMk cId="741678020" sldId="257"/>
        </pc:sldMkLst>
      </pc:sldChg>
      <pc:sldChg chg="delSp modSp">
        <pc:chgData name="Joshua Sterling - BBA" userId="S::joshua.sterling@clf.uk::9a390c5d-c5a8-4742-b155-fa49ec05b6f5" providerId="AD" clId="Web-{8B621BBB-2ACF-67B7-84D4-4B875D9DC5CD}" dt="2024-03-11T09:26:12.930" v="192" actId="20577"/>
        <pc:sldMkLst>
          <pc:docMk/>
          <pc:sldMk cId="2451220008" sldId="260"/>
        </pc:sldMkLst>
      </pc:sldChg>
      <pc:sldChg chg="delSp modSp">
        <pc:chgData name="Joshua Sterling - BBA" userId="S::joshua.sterling@clf.uk::9a390c5d-c5a8-4742-b155-fa49ec05b6f5" providerId="AD" clId="Web-{8B621BBB-2ACF-67B7-84D4-4B875D9DC5CD}" dt="2024-03-11T09:27:50.621" v="303"/>
        <pc:sldMkLst>
          <pc:docMk/>
          <pc:sldMk cId="3433407018" sldId="261"/>
        </pc:sldMkLst>
      </pc:sldChg>
      <pc:sldChg chg="delSp modSp">
        <pc:chgData name="Joshua Sterling - BBA" userId="S::joshua.sterling@clf.uk::9a390c5d-c5a8-4742-b155-fa49ec05b6f5" providerId="AD" clId="Web-{8B621BBB-2ACF-67B7-84D4-4B875D9DC5CD}" dt="2024-03-11T09:28:06.825" v="333"/>
        <pc:sldMkLst>
          <pc:docMk/>
          <pc:sldMk cId="984870466" sldId="288"/>
        </pc:sldMkLst>
      </pc:sldChg>
      <pc:sldChg chg="delSp modSp delAnim">
        <pc:chgData name="Joshua Sterling - BBA" userId="S::joshua.sterling@clf.uk::9a390c5d-c5a8-4742-b155-fa49ec05b6f5" providerId="AD" clId="Web-{8B621BBB-2ACF-67B7-84D4-4B875D9DC5CD}" dt="2024-03-11T09:28:23.529" v="375" actId="20577"/>
        <pc:sldMkLst>
          <pc:docMk/>
          <pc:sldMk cId="2328286996" sldId="333"/>
        </pc:sldMkLst>
      </pc:sldChg>
      <pc:sldChg chg="delSp modSp">
        <pc:chgData name="Joshua Sterling - BBA" userId="S::joshua.sterling@clf.uk::9a390c5d-c5a8-4742-b155-fa49ec05b6f5" providerId="AD" clId="Web-{8B621BBB-2ACF-67B7-84D4-4B875D9DC5CD}" dt="2024-03-11T09:31:07.691" v="564"/>
        <pc:sldMkLst>
          <pc:docMk/>
          <pc:sldMk cId="4255440620" sldId="334"/>
        </pc:sldMkLst>
      </pc:sldChg>
      <pc:sldChg chg="delSp modSp">
        <pc:chgData name="Joshua Sterling - BBA" userId="S::joshua.sterling@clf.uk::9a390c5d-c5a8-4742-b155-fa49ec05b6f5" providerId="AD" clId="Web-{8B621BBB-2ACF-67B7-84D4-4B875D9DC5CD}" dt="2024-03-11T09:29:15.921" v="427" actId="20577"/>
        <pc:sldMkLst>
          <pc:docMk/>
          <pc:sldMk cId="3165032891" sldId="336"/>
        </pc:sldMkLst>
      </pc:sldChg>
      <pc:sldChg chg="delSp modSp">
        <pc:chgData name="Joshua Sterling - BBA" userId="S::joshua.sterling@clf.uk::9a390c5d-c5a8-4742-b155-fa49ec05b6f5" providerId="AD" clId="Web-{8B621BBB-2ACF-67B7-84D4-4B875D9DC5CD}" dt="2024-03-11T09:26:37.182" v="210" actId="20577"/>
        <pc:sldMkLst>
          <pc:docMk/>
          <pc:sldMk cId="3283023953" sldId="343"/>
        </pc:sldMkLst>
      </pc:sldChg>
      <pc:sldChg chg="delSp modSp">
        <pc:chgData name="Joshua Sterling - BBA" userId="S::joshua.sterling@clf.uk::9a390c5d-c5a8-4742-b155-fa49ec05b6f5" providerId="AD" clId="Web-{8B621BBB-2ACF-67B7-84D4-4B875D9DC5CD}" dt="2024-03-11T09:25:49.788" v="173"/>
        <pc:sldMkLst>
          <pc:docMk/>
          <pc:sldMk cId="1531991283" sldId="345"/>
        </pc:sldMkLst>
      </pc:sldChg>
      <pc:sldChg chg="delSp modSp">
        <pc:chgData name="Joshua Sterling - BBA" userId="S::joshua.sterling@clf.uk::9a390c5d-c5a8-4742-b155-fa49ec05b6f5" providerId="AD" clId="Web-{8B621BBB-2ACF-67B7-84D4-4B875D9DC5CD}" dt="2024-03-11T09:30:29.580" v="532" actId="20577"/>
        <pc:sldMkLst>
          <pc:docMk/>
          <pc:sldMk cId="3603533965" sldId="347"/>
        </pc:sldMkLst>
      </pc:sldChg>
      <pc:sldChg chg="modSp">
        <pc:chgData name="Joshua Sterling - BBA" userId="S::joshua.sterling@clf.uk::9a390c5d-c5a8-4742-b155-fa49ec05b6f5" providerId="AD" clId="Web-{8B621BBB-2ACF-67B7-84D4-4B875D9DC5CD}" dt="2024-03-11T09:24:14.472" v="103" actId="20577"/>
        <pc:sldMkLst>
          <pc:docMk/>
          <pc:sldMk cId="2028861797" sldId="355"/>
        </pc:sldMkLst>
      </pc:sldChg>
      <pc:sldChg chg="delSp modSp">
        <pc:chgData name="Joshua Sterling - BBA" userId="S::joshua.sterling@clf.uk::9a390c5d-c5a8-4742-b155-fa49ec05b6f5" providerId="AD" clId="Web-{8B621BBB-2ACF-67B7-84D4-4B875D9DC5CD}" dt="2024-03-11T09:23:39.409" v="83" actId="20577"/>
        <pc:sldMkLst>
          <pc:docMk/>
          <pc:sldMk cId="1818515051" sldId="368"/>
        </pc:sldMkLst>
      </pc:sldChg>
      <pc:sldChg chg="delSp modSp">
        <pc:chgData name="Joshua Sterling - BBA" userId="S::joshua.sterling@clf.uk::9a390c5d-c5a8-4742-b155-fa49ec05b6f5" providerId="AD" clId="Web-{8B621BBB-2ACF-67B7-84D4-4B875D9DC5CD}" dt="2024-03-11T09:24:42.505" v="118" actId="20577"/>
        <pc:sldMkLst>
          <pc:docMk/>
          <pc:sldMk cId="1807598993" sldId="375"/>
        </pc:sldMkLst>
      </pc:sldChg>
      <pc:sldChg chg="delSp modSp delAnim">
        <pc:chgData name="Joshua Sterling - BBA" userId="S::joshua.sterling@clf.uk::9a390c5d-c5a8-4742-b155-fa49ec05b6f5" providerId="AD" clId="Web-{8B621BBB-2ACF-67B7-84D4-4B875D9DC5CD}" dt="2024-03-11T09:29:41.017" v="474" actId="20577"/>
        <pc:sldMkLst>
          <pc:docMk/>
          <pc:sldMk cId="4046822782" sldId="379"/>
        </pc:sldMkLst>
      </pc:sldChg>
      <pc:sldChg chg="delSp modSp">
        <pc:chgData name="Joshua Sterling - BBA" userId="S::joshua.sterling@clf.uk::9a390c5d-c5a8-4742-b155-fa49ec05b6f5" providerId="AD" clId="Web-{8B621BBB-2ACF-67B7-84D4-4B875D9DC5CD}" dt="2024-03-11T09:29:49.610" v="481" actId="20577"/>
        <pc:sldMkLst>
          <pc:docMk/>
          <pc:sldMk cId="2802407004" sldId="380"/>
        </pc:sldMkLst>
      </pc:sldChg>
      <pc:sldChg chg="addSp delSp modSp">
        <pc:chgData name="Joshua Sterling - BBA" userId="S::joshua.sterling@clf.uk::9a390c5d-c5a8-4742-b155-fa49ec05b6f5" providerId="AD" clId="Web-{8B621BBB-2ACF-67B7-84D4-4B875D9DC5CD}" dt="2024-03-11T09:30:40.846" v="545" actId="20577"/>
        <pc:sldMkLst>
          <pc:docMk/>
          <pc:sldMk cId="2763391839" sldId="382"/>
        </pc:sldMkLst>
      </pc:sldChg>
      <pc:sldChg chg="del">
        <pc:chgData name="Joshua Sterling - BBA" userId="S::joshua.sterling@clf.uk::9a390c5d-c5a8-4742-b155-fa49ec05b6f5" providerId="AD" clId="Web-{8B621BBB-2ACF-67B7-84D4-4B875D9DC5CD}" dt="2024-03-11T09:24:46.536" v="120"/>
        <pc:sldMkLst>
          <pc:docMk/>
          <pc:sldMk cId="3520993022" sldId="388"/>
        </pc:sldMkLst>
      </pc:sldChg>
      <pc:sldChg chg="del">
        <pc:chgData name="Joshua Sterling - BBA" userId="S::joshua.sterling@clf.uk::9a390c5d-c5a8-4742-b155-fa49ec05b6f5" providerId="AD" clId="Web-{8B621BBB-2ACF-67B7-84D4-4B875D9DC5CD}" dt="2024-03-11T09:24:46.536" v="119"/>
        <pc:sldMkLst>
          <pc:docMk/>
          <pc:sldMk cId="3986617020" sldId="389"/>
        </pc:sldMkLst>
      </pc:sldChg>
      <pc:sldChg chg="modSp">
        <pc:chgData name="Joshua Sterling - BBA" userId="S::joshua.sterling@clf.uk::9a390c5d-c5a8-4742-b155-fa49ec05b6f5" providerId="AD" clId="Web-{8B621BBB-2ACF-67B7-84D4-4B875D9DC5CD}" dt="2024-03-11T09:25:19.241" v="153" actId="20577"/>
        <pc:sldMkLst>
          <pc:docMk/>
          <pc:sldMk cId="2827949724" sldId="391"/>
        </pc:sldMkLst>
      </pc:sldChg>
      <pc:sldChg chg="modSp">
        <pc:chgData name="Joshua Sterling - BBA" userId="S::joshua.sterling@clf.uk::9a390c5d-c5a8-4742-b155-fa49ec05b6f5" providerId="AD" clId="Web-{8B621BBB-2ACF-67B7-84D4-4B875D9DC5CD}" dt="2024-03-11T09:25:27.585" v="159"/>
        <pc:sldMkLst>
          <pc:docMk/>
          <pc:sldMk cId="3450882593" sldId="392"/>
        </pc:sldMkLst>
      </pc:sldChg>
      <pc:sldChg chg="modSp">
        <pc:chgData name="Joshua Sterling - BBA" userId="S::joshua.sterling@clf.uk::9a390c5d-c5a8-4742-b155-fa49ec05b6f5" providerId="AD" clId="Web-{8B621BBB-2ACF-67B7-84D4-4B875D9DC5CD}" dt="2024-03-11T09:28:14.325" v="341" actId="20577"/>
        <pc:sldMkLst>
          <pc:docMk/>
          <pc:sldMk cId="1380980526" sldId="393"/>
        </pc:sldMkLst>
      </pc:sldChg>
      <pc:sldChg chg="modSp">
        <pc:chgData name="Joshua Sterling - BBA" userId="S::joshua.sterling@clf.uk::9a390c5d-c5a8-4742-b155-fa49ec05b6f5" providerId="AD" clId="Web-{8B621BBB-2ACF-67B7-84D4-4B875D9DC5CD}" dt="2024-03-11T09:28:33.123" v="414" actId="20577"/>
        <pc:sldMkLst>
          <pc:docMk/>
          <pc:sldMk cId="2169011784" sldId="394"/>
        </pc:sldMkLst>
      </pc:sldChg>
      <pc:sldChg chg="modSp">
        <pc:chgData name="Joshua Sterling - BBA" userId="S::joshua.sterling@clf.uk::9a390c5d-c5a8-4742-b155-fa49ec05b6f5" providerId="AD" clId="Web-{8B621BBB-2ACF-67B7-84D4-4B875D9DC5CD}" dt="2024-03-11T09:29:29.109" v="439" actId="20577"/>
        <pc:sldMkLst>
          <pc:docMk/>
          <pc:sldMk cId="3806665361" sldId="395"/>
        </pc:sldMkLst>
      </pc:sldChg>
      <pc:sldChg chg="delSp modSp">
        <pc:chgData name="Joshua Sterling - BBA" userId="S::joshua.sterling@clf.uk::9a390c5d-c5a8-4742-b155-fa49ec05b6f5" providerId="AD" clId="Web-{8B621BBB-2ACF-67B7-84D4-4B875D9DC5CD}" dt="2024-03-11T09:31:45.458" v="574" actId="20577"/>
        <pc:sldMkLst>
          <pc:docMk/>
          <pc:sldMk cId="1200517652" sldId="396"/>
        </pc:sldMkLst>
      </pc:sldChg>
      <pc:sldChg chg="modSp">
        <pc:chgData name="Joshua Sterling - BBA" userId="S::joshua.sterling@clf.uk::9a390c5d-c5a8-4742-b155-fa49ec05b6f5" providerId="AD" clId="Web-{8B621BBB-2ACF-67B7-84D4-4B875D9DC5CD}" dt="2024-03-11T09:26:26.993" v="199"/>
        <pc:sldMkLst>
          <pc:docMk/>
          <pc:sldMk cId="4190215327" sldId="398"/>
        </pc:sldMkLst>
      </pc:sldChg>
      <pc:sldChg chg="modSp">
        <pc:chgData name="Joshua Sterling - BBA" userId="S::joshua.sterling@clf.uk::9a390c5d-c5a8-4742-b155-fa49ec05b6f5" providerId="AD" clId="Web-{8B621BBB-2ACF-67B7-84D4-4B875D9DC5CD}" dt="2024-03-11T09:26:46.962" v="217" actId="20577"/>
        <pc:sldMkLst>
          <pc:docMk/>
          <pc:sldMk cId="2320552921" sldId="399"/>
        </pc:sldMkLst>
      </pc:sldChg>
      <pc:sldChg chg="delSp modSp">
        <pc:chgData name="Joshua Sterling - BBA" userId="S::joshua.sterling@clf.uk::9a390c5d-c5a8-4742-b155-fa49ec05b6f5" providerId="AD" clId="Web-{8B621BBB-2ACF-67B7-84D4-4B875D9DC5CD}" dt="2024-03-11T09:27:12.026" v="243"/>
        <pc:sldMkLst>
          <pc:docMk/>
          <pc:sldMk cId="3111906902" sldId="401"/>
        </pc:sldMkLst>
      </pc:sldChg>
      <pc:sldChg chg="modSp">
        <pc:chgData name="Joshua Sterling - BBA" userId="S::joshua.sterling@clf.uk::9a390c5d-c5a8-4742-b155-fa49ec05b6f5" providerId="AD" clId="Web-{8B621BBB-2ACF-67B7-84D4-4B875D9DC5CD}" dt="2024-03-11T09:30:49.597" v="555"/>
        <pc:sldMkLst>
          <pc:docMk/>
          <pc:sldMk cId="2303311838" sldId="402"/>
        </pc:sldMkLst>
      </pc:sldChg>
      <pc:sldChg chg="modSp">
        <pc:chgData name="Joshua Sterling - BBA" userId="S::joshua.sterling@clf.uk::9a390c5d-c5a8-4742-b155-fa49ec05b6f5" providerId="AD" clId="Web-{8B621BBB-2ACF-67B7-84D4-4B875D9DC5CD}" dt="2024-03-11T09:30:59.784" v="558" actId="20577"/>
        <pc:sldMkLst>
          <pc:docMk/>
          <pc:sldMk cId="3949558239" sldId="403"/>
        </pc:sldMkLst>
      </pc:sldChg>
      <pc:sldChg chg="delSp modSp">
        <pc:chgData name="Joshua Sterling - BBA" userId="S::joshua.sterling@clf.uk::9a390c5d-c5a8-4742-b155-fa49ec05b6f5" providerId="AD" clId="Web-{8B621BBB-2ACF-67B7-84D4-4B875D9DC5CD}" dt="2024-03-11T09:27:23.214" v="273"/>
        <pc:sldMkLst>
          <pc:docMk/>
          <pc:sldMk cId="1693180907" sldId="405"/>
        </pc:sldMkLst>
      </pc:sldChg>
      <pc:sldChg chg="modSp">
        <pc:chgData name="Joshua Sterling - BBA" userId="S::joshua.sterling@clf.uk::9a390c5d-c5a8-4742-b155-fa49ec05b6f5" providerId="AD" clId="Web-{8B621BBB-2ACF-67B7-84D4-4B875D9DC5CD}" dt="2024-03-11T09:25:58.867" v="184" actId="20577"/>
        <pc:sldMkLst>
          <pc:docMk/>
          <pc:sldMk cId="2604884180" sldId="407"/>
        </pc:sldMkLst>
      </pc:sldChg>
      <pc:sldChg chg="delSp modSp">
        <pc:chgData name="Joshua Sterling - BBA" userId="S::joshua.sterling@clf.uk::9a390c5d-c5a8-4742-b155-fa49ec05b6f5" providerId="AD" clId="Web-{8B621BBB-2ACF-67B7-84D4-4B875D9DC5CD}" dt="2024-03-11T09:27:04.088" v="235" actId="20577"/>
        <pc:sldMkLst>
          <pc:docMk/>
          <pc:sldMk cId="1901106402" sldId="408"/>
        </pc:sldMkLst>
      </pc:sldChg>
      <pc:sldChg chg="modSp">
        <pc:chgData name="Joshua Sterling - BBA" userId="S::joshua.sterling@clf.uk::9a390c5d-c5a8-4742-b155-fa49ec05b6f5" providerId="AD" clId="Web-{8B621BBB-2ACF-67B7-84D4-4B875D9DC5CD}" dt="2024-03-11T09:30:04.626" v="488"/>
        <pc:sldMkLst>
          <pc:docMk/>
          <pc:sldMk cId="2317540291" sldId="409"/>
        </pc:sldMkLst>
      </pc:sldChg>
      <pc:sldChg chg="modSp">
        <pc:chgData name="Joshua Sterling - BBA" userId="S::joshua.sterling@clf.uk::9a390c5d-c5a8-4742-b155-fa49ec05b6f5" providerId="AD" clId="Web-{8B621BBB-2ACF-67B7-84D4-4B875D9DC5CD}" dt="2024-03-11T09:30:21.486" v="498" actId="20577"/>
        <pc:sldMkLst>
          <pc:docMk/>
          <pc:sldMk cId="2822505513" sldId="410"/>
        </pc:sldMkLst>
      </pc:sldChg>
      <pc:sldChg chg="delSp modSp">
        <pc:chgData name="Joshua Sterling - BBA" userId="S::joshua.sterling@clf.uk::9a390c5d-c5a8-4742-b155-fa49ec05b6f5" providerId="AD" clId="Web-{8B621BBB-2ACF-67B7-84D4-4B875D9DC5CD}" dt="2024-03-11T09:27:30.855" v="280"/>
        <pc:sldMkLst>
          <pc:docMk/>
          <pc:sldMk cId="3779230255" sldId="411"/>
        </pc:sldMkLst>
      </pc:sldChg>
      <pc:sldChg chg="modSp">
        <pc:chgData name="Joshua Sterling - BBA" userId="S::joshua.sterling@clf.uk::9a390c5d-c5a8-4742-b155-fa49ec05b6f5" providerId="AD" clId="Web-{8B621BBB-2ACF-67B7-84D4-4B875D9DC5CD}" dt="2024-03-11T09:27:58.465" v="317" actId="20577"/>
        <pc:sldMkLst>
          <pc:docMk/>
          <pc:sldMk cId="508768235" sldId="412"/>
        </pc:sldMkLst>
      </pc:sldChg>
      <pc:sldChg chg="delSp modSp">
        <pc:chgData name="Joshua Sterling - BBA" userId="S::joshua.sterling@clf.uk::9a390c5d-c5a8-4742-b155-fa49ec05b6f5" providerId="AD" clId="Web-{8B621BBB-2ACF-67B7-84D4-4B875D9DC5CD}" dt="2024-03-11T09:22:06.405" v="24"/>
        <pc:sldMkLst>
          <pc:docMk/>
          <pc:sldMk cId="282648099" sldId="413"/>
        </pc:sldMkLst>
      </pc:sldChg>
      <pc:sldChg chg="delSp modSp">
        <pc:chgData name="Joshua Sterling - BBA" userId="S::joshua.sterling@clf.uk::9a390c5d-c5a8-4742-b155-fa49ec05b6f5" providerId="AD" clId="Web-{8B621BBB-2ACF-67B7-84D4-4B875D9DC5CD}" dt="2024-03-11T09:22:16.546" v="37" actId="20577"/>
        <pc:sldMkLst>
          <pc:docMk/>
          <pc:sldMk cId="4156232088" sldId="414"/>
        </pc:sldMkLst>
      </pc:sldChg>
      <pc:sldChg chg="delSp modSp">
        <pc:chgData name="Joshua Sterling - BBA" userId="S::joshua.sterling@clf.uk::9a390c5d-c5a8-4742-b155-fa49ec05b6f5" providerId="AD" clId="Web-{8B621BBB-2ACF-67B7-84D4-4B875D9DC5CD}" dt="2024-03-11T09:22:24.890" v="43" actId="20577"/>
        <pc:sldMkLst>
          <pc:docMk/>
          <pc:sldMk cId="3549570633" sldId="415"/>
        </pc:sldMkLst>
      </pc:sldChg>
      <pc:sldChg chg="modSp">
        <pc:chgData name="Joshua Sterling - BBA" userId="S::joshua.sterling@clf.uk::9a390c5d-c5a8-4742-b155-fa49ec05b6f5" providerId="AD" clId="Web-{8B621BBB-2ACF-67B7-84D4-4B875D9DC5CD}" dt="2024-03-11T09:22:40.641" v="58"/>
        <pc:sldMkLst>
          <pc:docMk/>
          <pc:sldMk cId="2878311925" sldId="416"/>
        </pc:sldMkLst>
      </pc:sldChg>
      <pc:sldChg chg="modSp">
        <pc:chgData name="Joshua Sterling - BBA" userId="S::joshua.sterling@clf.uk::9a390c5d-c5a8-4742-b155-fa49ec05b6f5" providerId="AD" clId="Web-{8B621BBB-2ACF-67B7-84D4-4B875D9DC5CD}" dt="2024-03-11T09:22:47.688" v="71" actId="20577"/>
        <pc:sldMkLst>
          <pc:docMk/>
          <pc:sldMk cId="1714658758" sldId="417"/>
        </pc:sldMkLst>
      </pc:sldChg>
      <pc:sldChg chg="delSp modSp">
        <pc:chgData name="Joshua Sterling - BBA" userId="S::joshua.sterling@clf.uk::9a390c5d-c5a8-4742-b155-fa49ec05b6f5" providerId="AD" clId="Web-{8B621BBB-2ACF-67B7-84D4-4B875D9DC5CD}" dt="2024-03-11T09:24:01.456" v="91" actId="20577"/>
        <pc:sldMkLst>
          <pc:docMk/>
          <pc:sldMk cId="2179637992" sldId="418"/>
        </pc:sldMkLst>
      </pc:sldChg>
      <pc:sldChg chg="delSp modSp">
        <pc:chgData name="Joshua Sterling - BBA" userId="S::joshua.sterling@clf.uk::9a390c5d-c5a8-4742-b155-fa49ec05b6f5" providerId="AD" clId="Web-{8B621BBB-2ACF-67B7-84D4-4B875D9DC5CD}" dt="2024-03-11T09:31:53.365" v="578"/>
        <pc:sldMkLst>
          <pc:docMk/>
          <pc:sldMk cId="644632046" sldId="419"/>
        </pc:sldMkLst>
      </pc:sldChg>
    </pc:docChg>
  </pc:docChgLst>
  <pc:docChgLst>
    <pc:chgData name="Martin Wignall - BBA" userId="65c54b3f-5a1a-47b8-b570-cc02007ef196" providerId="ADAL" clId="{753C7ECD-1505-457E-8FA4-67D995ACA198}"/>
    <pc:docChg chg="custSel addSld delSld modSld">
      <pc:chgData name="Martin Wignall - BBA" userId="65c54b3f-5a1a-47b8-b570-cc02007ef196" providerId="ADAL" clId="{753C7ECD-1505-457E-8FA4-67D995ACA198}" dt="2024-01-12T17:14:19.907" v="476" actId="20577"/>
      <pc:docMkLst>
        <pc:docMk/>
      </pc:docMkLst>
      <pc:sldChg chg="addSp delSp modSp mod">
        <pc:chgData name="Martin Wignall - BBA" userId="65c54b3f-5a1a-47b8-b570-cc02007ef196" providerId="ADAL" clId="{753C7ECD-1505-457E-8FA4-67D995ACA198}" dt="2024-01-12T17:07:37.012" v="36" actId="20577"/>
        <pc:sldMkLst>
          <pc:docMk/>
          <pc:sldMk cId="2451220008" sldId="260"/>
        </pc:sldMkLst>
      </pc:sldChg>
      <pc:sldChg chg="modSp mod">
        <pc:chgData name="Martin Wignall - BBA" userId="65c54b3f-5a1a-47b8-b570-cc02007ef196" providerId="ADAL" clId="{753C7ECD-1505-457E-8FA4-67D995ACA198}" dt="2024-01-12T17:14:19.907" v="476" actId="20577"/>
        <pc:sldMkLst>
          <pc:docMk/>
          <pc:sldMk cId="4190215327" sldId="398"/>
        </pc:sldMkLst>
      </pc:sldChg>
      <pc:sldChg chg="modSp add del mod">
        <pc:chgData name="Martin Wignall - BBA" userId="65c54b3f-5a1a-47b8-b570-cc02007ef196" providerId="ADAL" clId="{753C7ECD-1505-457E-8FA4-67D995ACA198}" dt="2024-01-12T17:07:04.752" v="5" actId="47"/>
        <pc:sldMkLst>
          <pc:docMk/>
          <pc:sldMk cId="1706419225" sldId="420"/>
        </pc:sldMkLst>
      </pc:sldChg>
    </pc:docChg>
  </pc:docChgLst>
  <pc:docChgLst>
    <pc:chgData name="Joshua Sterling - BBA" userId="S::joshua.sterling@clf.uk::9a390c5d-c5a8-4742-b155-fa49ec05b6f5" providerId="AD" clId="Web-{74FDCB86-E217-E107-659C-223F5605A01A}"/>
    <pc:docChg chg="addSld delSld">
      <pc:chgData name="Joshua Sterling - BBA" userId="S::joshua.sterling@clf.uk::9a390c5d-c5a8-4742-b155-fa49ec05b6f5" providerId="AD" clId="Web-{74FDCB86-E217-E107-659C-223F5605A01A}" dt="2023-11-13T06:36:06.805" v="1"/>
      <pc:docMkLst>
        <pc:docMk/>
      </pc:docMkLst>
      <pc:sldChg chg="add del">
        <pc:chgData name="Joshua Sterling - BBA" userId="S::joshua.sterling@clf.uk::9a390c5d-c5a8-4742-b155-fa49ec05b6f5" providerId="AD" clId="Web-{74FDCB86-E217-E107-659C-223F5605A01A}" dt="2023-11-13T06:36:06.805" v="1"/>
        <pc:sldMkLst>
          <pc:docMk/>
          <pc:sldMk cId="3433407018" sldId="261"/>
        </pc:sldMkLst>
      </pc:sldChg>
    </pc:docChg>
  </pc:docChgLst>
  <pc:docChgLst>
    <pc:chgData name="Joshua Sterling - BBA" userId="9a390c5d-c5a8-4742-b155-fa49ec05b6f5" providerId="ADAL" clId="{1DDDBBBA-0D01-486F-9EBC-A6541F7514E9}"/>
    <pc:docChg chg="undo custSel addSld delSld modSld sldOrd">
      <pc:chgData name="Joshua Sterling - BBA" userId="9a390c5d-c5a8-4742-b155-fa49ec05b6f5" providerId="ADAL" clId="{1DDDBBBA-0D01-486F-9EBC-A6541F7514E9}" dt="2023-09-12T06:08:34.201" v="1459" actId="22"/>
      <pc:docMkLst>
        <pc:docMk/>
      </pc:docMkLst>
      <pc:sldChg chg="addSp modSp mod">
        <pc:chgData name="Joshua Sterling - BBA" userId="9a390c5d-c5a8-4742-b155-fa49ec05b6f5" providerId="ADAL" clId="{1DDDBBBA-0D01-486F-9EBC-A6541F7514E9}" dt="2023-09-11T06:14:48.789" v="53" actId="1076"/>
        <pc:sldMkLst>
          <pc:docMk/>
          <pc:sldMk cId="1947981997" sldId="256"/>
        </pc:sldMkLst>
      </pc:sldChg>
      <pc:sldChg chg="addSp delSp modSp mod modClrScheme chgLayout">
        <pc:chgData name="Joshua Sterling - BBA" userId="9a390c5d-c5a8-4742-b155-fa49ec05b6f5" providerId="ADAL" clId="{1DDDBBBA-0D01-486F-9EBC-A6541F7514E9}" dt="2023-09-11T10:27:59.545" v="1172" actId="478"/>
        <pc:sldMkLst>
          <pc:docMk/>
          <pc:sldMk cId="3109959701" sldId="257"/>
        </pc:sldMkLst>
      </pc:sldChg>
      <pc:sldChg chg="addSp delSp modSp mod">
        <pc:chgData name="Joshua Sterling - BBA" userId="9a390c5d-c5a8-4742-b155-fa49ec05b6f5" providerId="ADAL" clId="{1DDDBBBA-0D01-486F-9EBC-A6541F7514E9}" dt="2023-09-11T14:39:50.052" v="1322" actId="14100"/>
        <pc:sldMkLst>
          <pc:docMk/>
          <pc:sldMk cId="2451220008" sldId="260"/>
        </pc:sldMkLst>
      </pc:sldChg>
      <pc:sldChg chg="addSp delSp modSp mod">
        <pc:chgData name="Joshua Sterling - BBA" userId="9a390c5d-c5a8-4742-b155-fa49ec05b6f5" providerId="ADAL" clId="{1DDDBBBA-0D01-486F-9EBC-A6541F7514E9}" dt="2023-09-12T06:08:34.201" v="1459" actId="22"/>
        <pc:sldMkLst>
          <pc:docMk/>
          <pc:sldMk cId="2460935958" sldId="264"/>
        </pc:sldMkLst>
      </pc:sldChg>
      <pc:sldChg chg="addSp delSp modSp add del mod modClrScheme chgLayout">
        <pc:chgData name="Joshua Sterling - BBA" userId="9a390c5d-c5a8-4742-b155-fa49ec05b6f5" providerId="ADAL" clId="{1DDDBBBA-0D01-486F-9EBC-A6541F7514E9}" dt="2023-09-11T10:30:25.597" v="1217"/>
        <pc:sldMkLst>
          <pc:docMk/>
          <pc:sldMk cId="3237826820" sldId="280"/>
        </pc:sldMkLst>
      </pc:sldChg>
      <pc:sldChg chg="add del">
        <pc:chgData name="Joshua Sterling - BBA" userId="9a390c5d-c5a8-4742-b155-fa49ec05b6f5" providerId="ADAL" clId="{1DDDBBBA-0D01-486F-9EBC-A6541F7514E9}" dt="2023-09-11T10:31:46.348" v="1239" actId="47"/>
        <pc:sldMkLst>
          <pc:docMk/>
          <pc:sldMk cId="3560743275" sldId="281"/>
        </pc:sldMkLst>
      </pc:sldChg>
      <pc:sldChg chg="del">
        <pc:chgData name="Joshua Sterling - BBA" userId="9a390c5d-c5a8-4742-b155-fa49ec05b6f5" providerId="ADAL" clId="{1DDDBBBA-0D01-486F-9EBC-A6541F7514E9}" dt="2023-09-11T06:18:29.137" v="142" actId="47"/>
        <pc:sldMkLst>
          <pc:docMk/>
          <pc:sldMk cId="3206448391" sldId="287"/>
        </pc:sldMkLst>
      </pc:sldChg>
      <pc:sldChg chg="addSp delSp modSp mod">
        <pc:chgData name="Joshua Sterling - BBA" userId="9a390c5d-c5a8-4742-b155-fa49ec05b6f5" providerId="ADAL" clId="{1DDDBBBA-0D01-486F-9EBC-A6541F7514E9}" dt="2023-09-11T06:19:42.088" v="163" actId="122"/>
        <pc:sldMkLst>
          <pc:docMk/>
          <pc:sldMk cId="4094337751" sldId="303"/>
        </pc:sldMkLst>
      </pc:sldChg>
      <pc:sldChg chg="add del">
        <pc:chgData name="Joshua Sterling - BBA" userId="9a390c5d-c5a8-4742-b155-fa49ec05b6f5" providerId="ADAL" clId="{1DDDBBBA-0D01-486F-9EBC-A6541F7514E9}" dt="2023-09-11T10:30:25.597" v="1217"/>
        <pc:sldMkLst>
          <pc:docMk/>
          <pc:sldMk cId="1733421003" sldId="325"/>
        </pc:sldMkLst>
      </pc:sldChg>
      <pc:sldChg chg="add del">
        <pc:chgData name="Joshua Sterling - BBA" userId="9a390c5d-c5a8-4742-b155-fa49ec05b6f5" providerId="ADAL" clId="{1DDDBBBA-0D01-486F-9EBC-A6541F7514E9}" dt="2023-09-11T10:30:25.597" v="1217"/>
        <pc:sldMkLst>
          <pc:docMk/>
          <pc:sldMk cId="25699383" sldId="326"/>
        </pc:sldMkLst>
      </pc:sldChg>
      <pc:sldChg chg="addSp delSp modSp add del mod modClrScheme chgLayout">
        <pc:chgData name="Joshua Sterling - BBA" userId="9a390c5d-c5a8-4742-b155-fa49ec05b6f5" providerId="ADAL" clId="{1DDDBBBA-0D01-486F-9EBC-A6541F7514E9}" dt="2023-09-11T10:30:25.597" v="1217"/>
        <pc:sldMkLst>
          <pc:docMk/>
          <pc:sldMk cId="891831972" sldId="327"/>
        </pc:sldMkLst>
      </pc:sldChg>
      <pc:sldChg chg="addSp delSp modSp mod">
        <pc:chgData name="Joshua Sterling - BBA" userId="9a390c5d-c5a8-4742-b155-fa49ec05b6f5" providerId="ADAL" clId="{1DDDBBBA-0D01-486F-9EBC-A6541F7514E9}" dt="2023-09-11T06:21:02.999" v="208" actId="478"/>
        <pc:sldMkLst>
          <pc:docMk/>
          <pc:sldMk cId="2024489204" sldId="335"/>
        </pc:sldMkLst>
      </pc:sldChg>
      <pc:sldChg chg="addSp delSp modSp mod">
        <pc:chgData name="Joshua Sterling - BBA" userId="9a390c5d-c5a8-4742-b155-fa49ec05b6f5" providerId="ADAL" clId="{1DDDBBBA-0D01-486F-9EBC-A6541F7514E9}" dt="2023-09-11T06:20:40.286" v="200"/>
        <pc:sldMkLst>
          <pc:docMk/>
          <pc:sldMk cId="3256244001" sldId="338"/>
        </pc:sldMkLst>
      </pc:sldChg>
      <pc:sldChg chg="addSp delSp modSp mod modClrScheme chgLayout">
        <pc:chgData name="Joshua Sterling - BBA" userId="9a390c5d-c5a8-4742-b155-fa49ec05b6f5" providerId="ADAL" clId="{1DDDBBBA-0D01-486F-9EBC-A6541F7514E9}" dt="2023-09-11T10:28:16.808" v="1177"/>
        <pc:sldMkLst>
          <pc:docMk/>
          <pc:sldMk cId="2813954441" sldId="339"/>
        </pc:sldMkLst>
      </pc:sldChg>
      <pc:sldChg chg="addSp delSp modSp mod modClrScheme chgLayout">
        <pc:chgData name="Joshua Sterling - BBA" userId="9a390c5d-c5a8-4742-b155-fa49ec05b6f5" providerId="ADAL" clId="{1DDDBBBA-0D01-486F-9EBC-A6541F7514E9}" dt="2023-09-11T10:28:18.883" v="1178"/>
        <pc:sldMkLst>
          <pc:docMk/>
          <pc:sldMk cId="3996898605" sldId="340"/>
        </pc:sldMkLst>
      </pc:sldChg>
      <pc:sldChg chg="addSp delSp modSp mod">
        <pc:chgData name="Joshua Sterling - BBA" userId="9a390c5d-c5a8-4742-b155-fa49ec05b6f5" providerId="ADAL" clId="{1DDDBBBA-0D01-486F-9EBC-A6541F7514E9}" dt="2023-09-11T06:31:13.822" v="352" actId="1076"/>
        <pc:sldMkLst>
          <pc:docMk/>
          <pc:sldMk cId="2726279236" sldId="342"/>
        </pc:sldMkLst>
      </pc:sldChg>
      <pc:sldChg chg="addSp delSp modSp mod">
        <pc:chgData name="Joshua Sterling - BBA" userId="9a390c5d-c5a8-4742-b155-fa49ec05b6f5" providerId="ADAL" clId="{1DDDBBBA-0D01-486F-9EBC-A6541F7514E9}" dt="2023-09-11T06:35:04.162" v="491"/>
        <pc:sldMkLst>
          <pc:docMk/>
          <pc:sldMk cId="516893655" sldId="344"/>
        </pc:sldMkLst>
      </pc:sldChg>
      <pc:sldChg chg="addSp delSp modSp mod modClrScheme chgLayout">
        <pc:chgData name="Joshua Sterling - BBA" userId="9a390c5d-c5a8-4742-b155-fa49ec05b6f5" providerId="ADAL" clId="{1DDDBBBA-0D01-486F-9EBC-A6541F7514E9}" dt="2023-09-11T06:28:02.200" v="290" actId="20577"/>
        <pc:sldMkLst>
          <pc:docMk/>
          <pc:sldMk cId="320631351" sldId="346"/>
        </pc:sldMkLst>
      </pc:sldChg>
      <pc:sldChg chg="addSp delSp modSp mod modClrScheme chgLayout">
        <pc:chgData name="Joshua Sterling - BBA" userId="9a390c5d-c5a8-4742-b155-fa49ec05b6f5" providerId="ADAL" clId="{1DDDBBBA-0D01-486F-9EBC-A6541F7514E9}" dt="2023-09-11T06:28:34.128" v="296"/>
        <pc:sldMkLst>
          <pc:docMk/>
          <pc:sldMk cId="3603533965" sldId="347"/>
        </pc:sldMkLst>
      </pc:sldChg>
      <pc:sldChg chg="addSp delSp modSp mod">
        <pc:chgData name="Joshua Sterling - BBA" userId="9a390c5d-c5a8-4742-b155-fa49ec05b6f5" providerId="ADAL" clId="{1DDDBBBA-0D01-486F-9EBC-A6541F7514E9}" dt="2023-09-11T06:29:35.718" v="313" actId="14100"/>
        <pc:sldMkLst>
          <pc:docMk/>
          <pc:sldMk cId="3698256486" sldId="348"/>
        </pc:sldMkLst>
      </pc:sldChg>
      <pc:sldChg chg="addSp delSp modSp mod">
        <pc:chgData name="Joshua Sterling - BBA" userId="9a390c5d-c5a8-4742-b155-fa49ec05b6f5" providerId="ADAL" clId="{1DDDBBBA-0D01-486F-9EBC-A6541F7514E9}" dt="2023-09-11T06:30:26.974" v="335" actId="478"/>
        <pc:sldMkLst>
          <pc:docMk/>
          <pc:sldMk cId="1792930636" sldId="349"/>
        </pc:sldMkLst>
      </pc:sldChg>
      <pc:sldChg chg="modSp add del mod">
        <pc:chgData name="Joshua Sterling - BBA" userId="9a390c5d-c5a8-4742-b155-fa49ec05b6f5" providerId="ADAL" clId="{1DDDBBBA-0D01-486F-9EBC-A6541F7514E9}" dt="2023-09-11T06:13:19.856" v="43" actId="47"/>
        <pc:sldMkLst>
          <pc:docMk/>
          <pc:sldMk cId="2123395573" sldId="350"/>
        </pc:sldMkLst>
      </pc:sldChg>
      <pc:sldChg chg="new del">
        <pc:chgData name="Joshua Sterling - BBA" userId="9a390c5d-c5a8-4742-b155-fa49ec05b6f5" providerId="ADAL" clId="{1DDDBBBA-0D01-486F-9EBC-A6541F7514E9}" dt="2023-09-11T06:13:06.489" v="39" actId="47"/>
        <pc:sldMkLst>
          <pc:docMk/>
          <pc:sldMk cId="2557698254" sldId="350"/>
        </pc:sldMkLst>
      </pc:sldChg>
      <pc:sldChg chg="addSp modSp add mod ord">
        <pc:chgData name="Joshua Sterling - BBA" userId="9a390c5d-c5a8-4742-b155-fa49ec05b6f5" providerId="ADAL" clId="{1DDDBBBA-0D01-486F-9EBC-A6541F7514E9}" dt="2023-09-11T06:18:27.939" v="141"/>
        <pc:sldMkLst>
          <pc:docMk/>
          <pc:sldMk cId="4178806009" sldId="350"/>
        </pc:sldMkLst>
      </pc:sldChg>
      <pc:sldChg chg="modSp add mod ord">
        <pc:chgData name="Joshua Sterling - BBA" userId="9a390c5d-c5a8-4742-b155-fa49ec05b6f5" providerId="ADAL" clId="{1DDDBBBA-0D01-486F-9EBC-A6541F7514E9}" dt="2023-09-11T06:34:46.919" v="476" actId="20577"/>
        <pc:sldMkLst>
          <pc:docMk/>
          <pc:sldMk cId="2613706699" sldId="351"/>
        </pc:sldMkLst>
      </pc:sldChg>
      <pc:sldChg chg="modSp add mod ord">
        <pc:chgData name="Joshua Sterling - BBA" userId="9a390c5d-c5a8-4742-b155-fa49ec05b6f5" providerId="ADAL" clId="{1DDDBBBA-0D01-486F-9EBC-A6541F7514E9}" dt="2023-09-11T06:37:35.801" v="531" actId="20577"/>
        <pc:sldMkLst>
          <pc:docMk/>
          <pc:sldMk cId="3347774835" sldId="352"/>
        </pc:sldMkLst>
      </pc:sldChg>
      <pc:sldChg chg="modSp add mod ord">
        <pc:chgData name="Joshua Sterling - BBA" userId="9a390c5d-c5a8-4742-b155-fa49ec05b6f5" providerId="ADAL" clId="{1DDDBBBA-0D01-486F-9EBC-A6541F7514E9}" dt="2023-09-11T10:25:17.060" v="1144" actId="2164"/>
        <pc:sldMkLst>
          <pc:docMk/>
          <pc:sldMk cId="2377599271" sldId="353"/>
        </pc:sldMkLst>
      </pc:sldChg>
      <pc:sldChg chg="modSp add mod">
        <pc:chgData name="Joshua Sterling - BBA" userId="9a390c5d-c5a8-4742-b155-fa49ec05b6f5" providerId="ADAL" clId="{1DDDBBBA-0D01-486F-9EBC-A6541F7514E9}" dt="2023-09-11T10:35:00.649" v="1241" actId="255"/>
        <pc:sldMkLst>
          <pc:docMk/>
          <pc:sldMk cId="1486924590" sldId="354"/>
        </pc:sldMkLst>
      </pc:sldChg>
      <pc:sldChg chg="modSp add mod ord">
        <pc:chgData name="Joshua Sterling - BBA" userId="9a390c5d-c5a8-4742-b155-fa49ec05b6f5" providerId="ADAL" clId="{1DDDBBBA-0D01-486F-9EBC-A6541F7514E9}" dt="2023-09-11T10:31:37.308" v="1238" actId="14100"/>
        <pc:sldMkLst>
          <pc:docMk/>
          <pc:sldMk cId="2028861797" sldId="355"/>
        </pc:sldMkLst>
      </pc:sldChg>
      <pc:sldChg chg="addSp delSp modSp add mod">
        <pc:chgData name="Joshua Sterling - BBA" userId="9a390c5d-c5a8-4742-b155-fa49ec05b6f5" providerId="ADAL" clId="{1DDDBBBA-0D01-486F-9EBC-A6541F7514E9}" dt="2023-09-11T10:16:34.052" v="864" actId="478"/>
        <pc:sldMkLst>
          <pc:docMk/>
          <pc:sldMk cId="3766469796" sldId="356"/>
        </pc:sldMkLst>
      </pc:sldChg>
      <pc:sldChg chg="addSp delSp modSp add mod ord">
        <pc:chgData name="Joshua Sterling - BBA" userId="9a390c5d-c5a8-4742-b155-fa49ec05b6f5" providerId="ADAL" clId="{1DDDBBBA-0D01-486F-9EBC-A6541F7514E9}" dt="2023-09-11T14:36:15.925" v="1274" actId="14100"/>
        <pc:sldMkLst>
          <pc:docMk/>
          <pc:sldMk cId="1594119222" sldId="357"/>
        </pc:sldMkLst>
      </pc:sldChg>
      <pc:sldChg chg="addSp delSp modSp add mod">
        <pc:chgData name="Joshua Sterling - BBA" userId="9a390c5d-c5a8-4742-b155-fa49ec05b6f5" providerId="ADAL" clId="{1DDDBBBA-0D01-486F-9EBC-A6541F7514E9}" dt="2023-09-11T14:36:18.528" v="1275"/>
        <pc:sldMkLst>
          <pc:docMk/>
          <pc:sldMk cId="2954623803" sldId="358"/>
        </pc:sldMkLst>
      </pc:sldChg>
      <pc:sldChg chg="modSp add mod ord">
        <pc:chgData name="Joshua Sterling - BBA" userId="9a390c5d-c5a8-4742-b155-fa49ec05b6f5" providerId="ADAL" clId="{1DDDBBBA-0D01-486F-9EBC-A6541F7514E9}" dt="2023-09-11T10:24:36.016" v="1127"/>
        <pc:sldMkLst>
          <pc:docMk/>
          <pc:sldMk cId="3472479302" sldId="359"/>
        </pc:sldMkLst>
      </pc:sldChg>
      <pc:sldChg chg="addSp delSp modSp add mod modClrScheme chgLayout">
        <pc:chgData name="Joshua Sterling - BBA" userId="9a390c5d-c5a8-4742-b155-fa49ec05b6f5" providerId="ADAL" clId="{1DDDBBBA-0D01-486F-9EBC-A6541F7514E9}" dt="2023-09-11T10:27:27.783" v="1169" actId="20577"/>
        <pc:sldMkLst>
          <pc:docMk/>
          <pc:sldMk cId="3963904856" sldId="360"/>
        </pc:sldMkLst>
      </pc:sldChg>
      <pc:sldChg chg="addSp delSp modSp add mod">
        <pc:chgData name="Joshua Sterling - BBA" userId="9a390c5d-c5a8-4742-b155-fa49ec05b6f5" providerId="ADAL" clId="{1DDDBBBA-0D01-486F-9EBC-A6541F7514E9}" dt="2023-09-11T10:27:04.374" v="1162" actId="20577"/>
        <pc:sldMkLst>
          <pc:docMk/>
          <pc:sldMk cId="1313604305" sldId="361"/>
        </pc:sldMkLst>
      </pc:sldChg>
      <pc:sldChg chg="addSp delSp modSp add del mod modClrScheme chgLayout">
        <pc:chgData name="Joshua Sterling - BBA" userId="9a390c5d-c5a8-4742-b155-fa49ec05b6f5" providerId="ADAL" clId="{1DDDBBBA-0D01-486F-9EBC-A6541F7514E9}" dt="2023-09-11T10:30:25.597" v="1217"/>
        <pc:sldMkLst>
          <pc:docMk/>
          <pc:sldMk cId="2185208638" sldId="362"/>
        </pc:sldMkLst>
      </pc:sldChg>
      <pc:sldChg chg="add del">
        <pc:chgData name="Joshua Sterling - BBA" userId="9a390c5d-c5a8-4742-b155-fa49ec05b6f5" providerId="ADAL" clId="{1DDDBBBA-0D01-486F-9EBC-A6541F7514E9}" dt="2023-09-11T10:31:46.348" v="1239" actId="47"/>
        <pc:sldMkLst>
          <pc:docMk/>
          <pc:sldMk cId="2095321479" sldId="363"/>
        </pc:sldMkLst>
      </pc:sldChg>
      <pc:sldChg chg="modSp add mod">
        <pc:chgData name="Joshua Sterling - BBA" userId="9a390c5d-c5a8-4742-b155-fa49ec05b6f5" providerId="ADAL" clId="{1DDDBBBA-0D01-486F-9EBC-A6541F7514E9}" dt="2023-09-11T10:31:03.328" v="1221" actId="2164"/>
        <pc:sldMkLst>
          <pc:docMk/>
          <pc:sldMk cId="1547282087" sldId="364"/>
        </pc:sldMkLst>
      </pc:sldChg>
      <pc:sldChg chg="add">
        <pc:chgData name="Joshua Sterling - BBA" userId="9a390c5d-c5a8-4742-b155-fa49ec05b6f5" providerId="ADAL" clId="{1DDDBBBA-0D01-486F-9EBC-A6541F7514E9}" dt="2023-09-11T14:36:38.730" v="1276" actId="2890"/>
        <pc:sldMkLst>
          <pc:docMk/>
          <pc:sldMk cId="1580092592" sldId="365"/>
        </pc:sldMkLst>
      </pc:sldChg>
      <pc:sldChg chg="modSp add mod ord">
        <pc:chgData name="Joshua Sterling - BBA" userId="9a390c5d-c5a8-4742-b155-fa49ec05b6f5" providerId="ADAL" clId="{1DDDBBBA-0D01-486F-9EBC-A6541F7514E9}" dt="2023-09-11T14:41:25.317" v="1406" actId="12"/>
        <pc:sldMkLst>
          <pc:docMk/>
          <pc:sldMk cId="4146098701" sldId="366"/>
        </pc:sldMkLst>
      </pc:sldChg>
    </pc:docChg>
  </pc:docChgLst>
  <pc:docChgLst>
    <pc:chgData name="Joshua Sterling - BBA" userId="S::joshua.sterling@clf.uk::9a390c5d-c5a8-4742-b155-fa49ec05b6f5" providerId="AD" clId="Web-{92CF51CC-EC27-5DA4-31CF-3DC9586A448D}"/>
    <pc:docChg chg="addSld delSld modSld">
      <pc:chgData name="Joshua Sterling - BBA" userId="S::joshua.sterling@clf.uk::9a390c5d-c5a8-4742-b155-fa49ec05b6f5" providerId="AD" clId="Web-{92CF51CC-EC27-5DA4-31CF-3DC9586A448D}" dt="2023-11-20T08:22:46.828" v="261"/>
      <pc:docMkLst>
        <pc:docMk/>
      </pc:docMkLst>
      <pc:sldChg chg="del">
        <pc:chgData name="Joshua Sterling - BBA" userId="S::joshua.sterling@clf.uk::9a390c5d-c5a8-4742-b155-fa49ec05b6f5" providerId="AD" clId="Web-{92CF51CC-EC27-5DA4-31CF-3DC9586A448D}" dt="2023-11-20T08:11:18.240" v="42"/>
        <pc:sldMkLst>
          <pc:docMk/>
          <pc:sldMk cId="4094337751" sldId="303"/>
        </pc:sldMkLst>
      </pc:sldChg>
      <pc:sldChg chg="addSp delSp modSp del">
        <pc:chgData name="Joshua Sterling - BBA" userId="S::joshua.sterling@clf.uk::9a390c5d-c5a8-4742-b155-fa49ec05b6f5" providerId="AD" clId="Web-{92CF51CC-EC27-5DA4-31CF-3DC9586A448D}" dt="2023-11-20T08:13:34.042" v="131"/>
        <pc:sldMkLst>
          <pc:docMk/>
          <pc:sldMk cId="841193730" sldId="332"/>
        </pc:sldMkLst>
      </pc:sldChg>
      <pc:sldChg chg="addSp delSp modSp">
        <pc:chgData name="Joshua Sterling - BBA" userId="S::joshua.sterling@clf.uk::9a390c5d-c5a8-4742-b155-fa49ec05b6f5" providerId="AD" clId="Web-{92CF51CC-EC27-5DA4-31CF-3DC9586A448D}" dt="2023-11-20T08:12:30.618" v="125"/>
        <pc:sldMkLst>
          <pc:docMk/>
          <pc:sldMk cId="2328286996" sldId="333"/>
        </pc:sldMkLst>
      </pc:sldChg>
      <pc:sldChg chg="addSp delSp modSp">
        <pc:chgData name="Joshua Sterling - BBA" userId="S::joshua.sterling@clf.uk::9a390c5d-c5a8-4742-b155-fa49ec05b6f5" providerId="AD" clId="Web-{92CF51CC-EC27-5DA4-31CF-3DC9586A448D}" dt="2023-11-20T08:22:25.656" v="255"/>
        <pc:sldMkLst>
          <pc:docMk/>
          <pc:sldMk cId="1531991283" sldId="345"/>
        </pc:sldMkLst>
      </pc:sldChg>
      <pc:sldChg chg="addSp delSp modSp">
        <pc:chgData name="Joshua Sterling - BBA" userId="S::joshua.sterling@clf.uk::9a390c5d-c5a8-4742-b155-fa49ec05b6f5" providerId="AD" clId="Web-{92CF51CC-EC27-5DA4-31CF-3DC9586A448D}" dt="2023-11-20T08:14:07.059" v="150"/>
        <pc:sldMkLst>
          <pc:docMk/>
          <pc:sldMk cId="2169011784" sldId="394"/>
        </pc:sldMkLst>
      </pc:sldChg>
      <pc:sldChg chg="add">
        <pc:chgData name="Joshua Sterling - BBA" userId="S::joshua.sterling@clf.uk::9a390c5d-c5a8-4742-b155-fa49ec05b6f5" providerId="AD" clId="Web-{92CF51CC-EC27-5DA4-31CF-3DC9586A448D}" dt="2023-11-20T08:13:28.729" v="130"/>
        <pc:sldMkLst>
          <pc:docMk/>
          <pc:sldMk cId="1533195441" sldId="406"/>
        </pc:sldMkLst>
      </pc:sldChg>
      <pc:sldChg chg="modSp add replId">
        <pc:chgData name="Joshua Sterling - BBA" userId="S::joshua.sterling@clf.uk::9a390c5d-c5a8-4742-b155-fa49ec05b6f5" providerId="AD" clId="Web-{92CF51CC-EC27-5DA4-31CF-3DC9586A448D}" dt="2023-11-20T08:22:46.828" v="261"/>
        <pc:sldMkLst>
          <pc:docMk/>
          <pc:sldMk cId="2604884180" sldId="407"/>
        </pc:sldMkLst>
      </pc:sldChg>
      <pc:sldChg chg="add del">
        <pc:chgData name="Joshua Sterling - BBA" userId="S::joshua.sterling@clf.uk::9a390c5d-c5a8-4742-b155-fa49ec05b6f5" providerId="AD" clId="Web-{92CF51CC-EC27-5DA4-31CF-3DC9586A448D}" dt="2023-11-20T08:22:31.312" v="256"/>
        <pc:sldMkLst>
          <pc:docMk/>
          <pc:sldMk cId="2789830926" sldId="407"/>
        </pc:sldMkLst>
      </pc:sldChg>
    </pc:docChg>
  </pc:docChgLst>
  <pc:docChgLst>
    <pc:chgData name="Joshua Sterling - BBA" userId="S::joshua.sterling@clf.uk::9a390c5d-c5a8-4742-b155-fa49ec05b6f5" providerId="AD" clId="Web-{04936E14-50D7-C6F1-518F-D2D932DEC20C}"/>
    <pc:docChg chg="delSld modSld">
      <pc:chgData name="Joshua Sterling - BBA" userId="S::joshua.sterling@clf.uk::9a390c5d-c5a8-4742-b155-fa49ec05b6f5" providerId="AD" clId="Web-{04936E14-50D7-C6F1-518F-D2D932DEC20C}" dt="2023-09-08T23:13:52.704" v="314" actId="1076"/>
      <pc:docMkLst>
        <pc:docMk/>
      </pc:docMkLst>
      <pc:sldChg chg="del">
        <pc:chgData name="Joshua Sterling - BBA" userId="S::joshua.sterling@clf.uk::9a390c5d-c5a8-4742-b155-fa49ec05b6f5" providerId="AD" clId="Web-{04936E14-50D7-C6F1-518F-D2D932DEC20C}" dt="2023-09-08T22:59:56.392" v="2"/>
        <pc:sldMkLst>
          <pc:docMk/>
          <pc:sldMk cId="3483925663" sldId="277"/>
        </pc:sldMkLst>
      </pc:sldChg>
      <pc:sldChg chg="addSp delSp modSp">
        <pc:chgData name="Joshua Sterling - BBA" userId="S::joshua.sterling@clf.uk::9a390c5d-c5a8-4742-b155-fa49ec05b6f5" providerId="AD" clId="Web-{04936E14-50D7-C6F1-518F-D2D932DEC20C}" dt="2023-09-08T23:07:41.616" v="89" actId="1076"/>
        <pc:sldMkLst>
          <pc:docMk/>
          <pc:sldMk cId="3237826820" sldId="280"/>
        </pc:sldMkLst>
      </pc:sldChg>
      <pc:sldChg chg="addSp delSp modSp">
        <pc:chgData name="Joshua Sterling - BBA" userId="S::joshua.sterling@clf.uk::9a390c5d-c5a8-4742-b155-fa49ec05b6f5" providerId="AD" clId="Web-{04936E14-50D7-C6F1-518F-D2D932DEC20C}" dt="2023-09-08T23:13:52.704" v="314" actId="1076"/>
        <pc:sldMkLst>
          <pc:docMk/>
          <pc:sldMk cId="1090390353" sldId="282"/>
        </pc:sldMkLst>
      </pc:sldChg>
      <pc:sldChg chg="delSp modSp">
        <pc:chgData name="Joshua Sterling - BBA" userId="S::joshua.sterling@clf.uk::9a390c5d-c5a8-4742-b155-fa49ec05b6f5" providerId="AD" clId="Web-{04936E14-50D7-C6F1-518F-D2D932DEC20C}" dt="2023-09-08T22:59:50.751" v="1"/>
        <pc:sldMkLst>
          <pc:docMk/>
          <pc:sldMk cId="670080182" sldId="285"/>
        </pc:sldMkLst>
      </pc:sldChg>
    </pc:docChg>
  </pc:docChgLst>
  <pc:docChgLst>
    <pc:chgData clId="Web-{6F04370C-BB9E-A1A9-A784-CF73FB2B9590}"/>
    <pc:docChg chg="modSld">
      <pc:chgData name="" userId="" providerId="" clId="Web-{6F04370C-BB9E-A1A9-A784-CF73FB2B9590}" dt="2023-10-13T08:46:37.633" v="1"/>
      <pc:docMkLst>
        <pc:docMk/>
      </pc:docMkLst>
      <pc:sldChg chg="modSp">
        <pc:chgData name="" userId="" providerId="" clId="Web-{6F04370C-BB9E-A1A9-A784-CF73FB2B9590}" dt="2023-10-13T08:46:37.633" v="1"/>
        <pc:sldMkLst>
          <pc:docMk/>
          <pc:sldMk cId="2460935958" sldId="264"/>
        </pc:sldMkLst>
      </pc:sldChg>
    </pc:docChg>
  </pc:docChgLst>
  <pc:docChgLst>
    <pc:chgData name="Joshua Sterling - BBA" userId="S::joshua.sterling@clf.uk::9a390c5d-c5a8-4742-b155-fa49ec05b6f5" providerId="AD" clId="Web-{31DA702F-986F-6365-E84D-95F75FB09781}"/>
    <pc:docChg chg="modSld">
      <pc:chgData name="Joshua Sterling - BBA" userId="S::joshua.sterling@clf.uk::9a390c5d-c5a8-4742-b155-fa49ec05b6f5" providerId="AD" clId="Web-{31DA702F-986F-6365-E84D-95F75FB09781}" dt="2023-10-11T21:14:20" v="0"/>
      <pc:docMkLst>
        <pc:docMk/>
      </pc:docMkLst>
      <pc:sldChg chg="addSp">
        <pc:chgData name="Joshua Sterling - BBA" userId="S::joshua.sterling@clf.uk::9a390c5d-c5a8-4742-b155-fa49ec05b6f5" providerId="AD" clId="Web-{31DA702F-986F-6365-E84D-95F75FB09781}" dt="2023-10-11T21:14:20" v="0"/>
        <pc:sldMkLst>
          <pc:docMk/>
          <pc:sldMk cId="4255440620" sldId="334"/>
        </pc:sldMkLst>
      </pc:sldChg>
    </pc:docChg>
  </pc:docChgLst>
  <pc:docChgLst>
    <pc:chgData name="Naomi Soper - BBA" userId="S::naomi.soper@clf.uk::2d2b1c55-b8d7-4bcb-af83-bbe62389e350" providerId="AD" clId="Web-{2F754712-9E50-536F-E8FB-459557D80D90}"/>
    <pc:docChg chg="mod modSld">
      <pc:chgData name="Naomi Soper - BBA" userId="S::naomi.soper@clf.uk::2d2b1c55-b8d7-4bcb-af83-bbe62389e350" providerId="AD" clId="Web-{2F754712-9E50-536F-E8FB-459557D80D90}" dt="2025-02-28T10:51:56.184" v="177"/>
      <pc:docMkLst>
        <pc:docMk/>
      </pc:docMkLst>
      <pc:sldChg chg="addSp delSp modSp">
        <pc:chgData name="Naomi Soper - BBA" userId="S::naomi.soper@clf.uk::2d2b1c55-b8d7-4bcb-af83-bbe62389e350" providerId="AD" clId="Web-{2F754712-9E50-536F-E8FB-459557D80D90}" dt="2025-02-28T10:50:54.601" v="155"/>
        <pc:sldMkLst>
          <pc:docMk/>
          <pc:sldMk cId="3283023953" sldId="343"/>
        </pc:sldMkLst>
        <pc:spChg chg="mod">
          <ac:chgData name="Naomi Soper - BBA" userId="S::naomi.soper@clf.uk::2d2b1c55-b8d7-4bcb-af83-bbe62389e350" providerId="AD" clId="Web-{2F754712-9E50-536F-E8FB-459557D80D90}" dt="2025-02-28T10:47:53.119" v="20" actId="20577"/>
          <ac:spMkLst>
            <pc:docMk/>
            <pc:sldMk cId="3283023953" sldId="343"/>
            <ac:spMk id="9" creationId="{C557E945-0490-0D5F-3093-E947487397D9}"/>
          </ac:spMkLst>
        </pc:spChg>
      </pc:sldChg>
      <pc:sldChg chg="delSp modSp">
        <pc:chgData name="Naomi Soper - BBA" userId="S::naomi.soper@clf.uk::2d2b1c55-b8d7-4bcb-af83-bbe62389e350" providerId="AD" clId="Web-{2F754712-9E50-536F-E8FB-459557D80D90}" dt="2025-02-28T10:51:36.870" v="176" actId="1076"/>
        <pc:sldMkLst>
          <pc:docMk/>
          <pc:sldMk cId="2320552921" sldId="399"/>
        </pc:sldMkLst>
      </pc:sldChg>
    </pc:docChg>
  </pc:docChgLst>
  <pc:docChgLst>
    <pc:chgData name="Farva Ali - BBA" userId="S::farva.ali@clf.uk::25f5cb6d-600c-4198-83d4-8730706d9118" providerId="AD" clId="Web-{6476CFE7-7301-DCA2-F09A-BF346352E798}"/>
    <pc:docChg chg="modSld">
      <pc:chgData name="Farva Ali - BBA" userId="S::farva.ali@clf.uk::25f5cb6d-600c-4198-83d4-8730706d9118" providerId="AD" clId="Web-{6476CFE7-7301-DCA2-F09A-BF346352E798}" dt="2025-03-07T21:22:55.564" v="3" actId="14100"/>
      <pc:docMkLst>
        <pc:docMk/>
      </pc:docMkLst>
      <pc:sldChg chg="modSp">
        <pc:chgData name="Farva Ali - BBA" userId="S::farva.ali@clf.uk::25f5cb6d-600c-4198-83d4-8730706d9118" providerId="AD" clId="Web-{6476CFE7-7301-DCA2-F09A-BF346352E798}" dt="2025-03-07T21:22:55.564" v="3" actId="14100"/>
        <pc:sldMkLst>
          <pc:docMk/>
          <pc:sldMk cId="1818515051" sldId="368"/>
        </pc:sldMkLst>
      </pc:sldChg>
    </pc:docChg>
  </pc:docChgLst>
  <pc:docChgLst>
    <pc:chgData name="Joshua Sterling - BBA" userId="S::joshua.sterling@clf.uk::9a390c5d-c5a8-4742-b155-fa49ec05b6f5" providerId="AD" clId="Web-{68C12CEB-A155-D92C-9715-0516740CA252}"/>
    <pc:docChg chg="modSld">
      <pc:chgData name="Joshua Sterling - BBA" userId="S::joshua.sterling@clf.uk::9a390c5d-c5a8-4742-b155-fa49ec05b6f5" providerId="AD" clId="Web-{68C12CEB-A155-D92C-9715-0516740CA252}" dt="2024-01-11T14:31:17.800" v="161"/>
      <pc:docMkLst>
        <pc:docMk/>
      </pc:docMkLst>
      <pc:sldChg chg="modSp">
        <pc:chgData name="Joshua Sterling - BBA" userId="S::joshua.sterling@clf.uk::9a390c5d-c5a8-4742-b155-fa49ec05b6f5" providerId="AD" clId="Web-{68C12CEB-A155-D92C-9715-0516740CA252}" dt="2024-01-10T10:21:35.319" v="0"/>
        <pc:sldMkLst>
          <pc:docMk/>
          <pc:sldMk cId="2460935958" sldId="264"/>
        </pc:sldMkLst>
      </pc:sldChg>
      <pc:sldChg chg="addSp delSp modSp">
        <pc:chgData name="Joshua Sterling - BBA" userId="S::joshua.sterling@clf.uk::9a390c5d-c5a8-4742-b155-fa49ec05b6f5" providerId="AD" clId="Web-{68C12CEB-A155-D92C-9715-0516740CA252}" dt="2024-01-10T13:02:08.109" v="43"/>
        <pc:sldMkLst>
          <pc:docMk/>
          <pc:sldMk cId="1818515051" sldId="368"/>
        </pc:sldMkLst>
      </pc:sldChg>
      <pc:sldChg chg="addSp delSp modSp">
        <pc:chgData name="Joshua Sterling - BBA" userId="S::joshua.sterling@clf.uk::9a390c5d-c5a8-4742-b155-fa49ec05b6f5" providerId="AD" clId="Web-{68C12CEB-A155-D92C-9715-0516740CA252}" dt="2024-01-11T14:31:17.800" v="161"/>
        <pc:sldMkLst>
          <pc:docMk/>
          <pc:sldMk cId="1693180907" sldId="405"/>
        </pc:sldMkLst>
      </pc:sldChg>
      <pc:sldChg chg="addSp delSp modSp">
        <pc:chgData name="Joshua Sterling - BBA" userId="S::joshua.sterling@clf.uk::9a390c5d-c5a8-4742-b155-fa49ec05b6f5" providerId="AD" clId="Web-{68C12CEB-A155-D92C-9715-0516740CA252}" dt="2024-01-11T14:28:27.233" v="121"/>
        <pc:sldMkLst>
          <pc:docMk/>
          <pc:sldMk cId="508768235" sldId="412"/>
        </pc:sldMkLst>
      </pc:sldChg>
    </pc:docChg>
  </pc:docChgLst>
  <pc:docChgLst>
    <pc:chgData name="Joshua Sterling - BBA" userId="S::joshua.sterling@clf.uk::9a390c5d-c5a8-4742-b155-fa49ec05b6f5" providerId="AD" clId="Web-{010420E2-0F07-D1A8-8461-3E34A94E7804}"/>
    <pc:docChg chg="addSld delSld modSld sldOrd">
      <pc:chgData name="Joshua Sterling - BBA" userId="S::joshua.sterling@clf.uk::9a390c5d-c5a8-4742-b155-fa49ec05b6f5" providerId="AD" clId="Web-{010420E2-0F07-D1A8-8461-3E34A94E7804}" dt="2023-11-10T08:58:37.334" v="1033" actId="1076"/>
      <pc:docMkLst>
        <pc:docMk/>
      </pc:docMkLst>
      <pc:sldChg chg="modSp">
        <pc:chgData name="Joshua Sterling - BBA" userId="S::joshua.sterling@clf.uk::9a390c5d-c5a8-4742-b155-fa49ec05b6f5" providerId="AD" clId="Web-{010420E2-0F07-D1A8-8461-3E34A94E7804}" dt="2023-11-10T07:45:39.643" v="105"/>
        <pc:sldMkLst>
          <pc:docMk/>
          <pc:sldMk cId="2460935958" sldId="264"/>
        </pc:sldMkLst>
      </pc:sldChg>
      <pc:sldChg chg="addSp modSp">
        <pc:chgData name="Joshua Sterling - BBA" userId="S::joshua.sterling@clf.uk::9a390c5d-c5a8-4742-b155-fa49ec05b6f5" providerId="AD" clId="Web-{010420E2-0F07-D1A8-8461-3E34A94E7804}" dt="2023-11-10T07:44:08.683" v="50" actId="20577"/>
        <pc:sldMkLst>
          <pc:docMk/>
          <pc:sldMk cId="1594119222" sldId="357"/>
        </pc:sldMkLst>
      </pc:sldChg>
      <pc:sldChg chg="addSp delSp modSp modNotes">
        <pc:chgData name="Joshua Sterling - BBA" userId="S::joshua.sterling@clf.uk::9a390c5d-c5a8-4742-b155-fa49ec05b6f5" providerId="AD" clId="Web-{010420E2-0F07-D1A8-8461-3E34A94E7804}" dt="2023-11-10T08:58:37.334" v="1033" actId="1076"/>
        <pc:sldMkLst>
          <pc:docMk/>
          <pc:sldMk cId="3472479302" sldId="359"/>
        </pc:sldMkLst>
      </pc:sldChg>
      <pc:sldChg chg="delSp">
        <pc:chgData name="Joshua Sterling - BBA" userId="S::joshua.sterling@clf.uk::9a390c5d-c5a8-4742-b155-fa49ec05b6f5" providerId="AD" clId="Web-{010420E2-0F07-D1A8-8461-3E34A94E7804}" dt="2023-11-10T07:41:42.499" v="15"/>
        <pc:sldMkLst>
          <pc:docMk/>
          <pc:sldMk cId="1818515051" sldId="368"/>
        </pc:sldMkLst>
      </pc:sldChg>
      <pc:sldChg chg="addSp delSp modSp ord">
        <pc:chgData name="Joshua Sterling - BBA" userId="S::joshua.sterling@clf.uk::9a390c5d-c5a8-4742-b155-fa49ec05b6f5" providerId="AD" clId="Web-{010420E2-0F07-D1A8-8461-3E34A94E7804}" dt="2023-11-10T08:54:37.804" v="838"/>
        <pc:sldMkLst>
          <pc:docMk/>
          <pc:sldMk cId="3969379588" sldId="383"/>
        </pc:sldMkLst>
      </pc:sldChg>
      <pc:sldChg chg="addSp delSp modSp add replId modNotes">
        <pc:chgData name="Joshua Sterling - BBA" userId="S::joshua.sterling@clf.uk::9a390c5d-c5a8-4742-b155-fa49ec05b6f5" providerId="AD" clId="Web-{010420E2-0F07-D1A8-8461-3E34A94E7804}" dt="2023-11-10T08:54:04.395" v="811"/>
        <pc:sldMkLst>
          <pc:docMk/>
          <pc:sldMk cId="4099607641" sldId="384"/>
        </pc:sldMkLst>
      </pc:sldChg>
      <pc:sldChg chg="add del">
        <pc:chgData name="Joshua Sterling - BBA" userId="S::joshua.sterling@clf.uk::9a390c5d-c5a8-4742-b155-fa49ec05b6f5" providerId="AD" clId="Web-{010420E2-0F07-D1A8-8461-3E34A94E7804}" dt="2023-11-10T07:46:46.399" v="131"/>
        <pc:sldMkLst>
          <pc:docMk/>
          <pc:sldMk cId="1105481777" sldId="385"/>
        </pc:sldMkLst>
      </pc:sldChg>
    </pc:docChg>
  </pc:docChgLst>
  <pc:docChgLst>
    <pc:chgData name="Joshua Sterling - BBA" userId="9a390c5d-c5a8-4742-b155-fa49ec05b6f5" providerId="ADAL" clId="{0CA41E79-853E-406B-A46A-D437CC5FCB82}"/>
    <pc:docChg chg="undo custSel addSld delSld modSld sldOrd">
      <pc:chgData name="Joshua Sterling - BBA" userId="9a390c5d-c5a8-4742-b155-fa49ec05b6f5" providerId="ADAL" clId="{0CA41E79-853E-406B-A46A-D437CC5FCB82}" dt="2023-10-20T10:22:55.362" v="2371" actId="171"/>
      <pc:docMkLst>
        <pc:docMk/>
      </pc:docMkLst>
      <pc:sldChg chg="addSp delSp modSp mod modAnim">
        <pc:chgData name="Joshua Sterling - BBA" userId="9a390c5d-c5a8-4742-b155-fa49ec05b6f5" providerId="ADAL" clId="{0CA41E79-853E-406B-A46A-D437CC5FCB82}" dt="2023-10-18T08:49:05.995" v="1037" actId="1076"/>
        <pc:sldMkLst>
          <pc:docMk/>
          <pc:sldMk cId="1947981997" sldId="256"/>
        </pc:sldMkLst>
      </pc:sldChg>
      <pc:sldChg chg="addSp delSp modSp mod">
        <pc:chgData name="Joshua Sterling - BBA" userId="9a390c5d-c5a8-4742-b155-fa49ec05b6f5" providerId="ADAL" clId="{0CA41E79-853E-406B-A46A-D437CC5FCB82}" dt="2023-10-18T08:49:38.757" v="1038"/>
        <pc:sldMkLst>
          <pc:docMk/>
          <pc:sldMk cId="3109959701" sldId="257"/>
        </pc:sldMkLst>
      </pc:sldChg>
      <pc:sldChg chg="addSp delSp modSp mod">
        <pc:chgData name="Joshua Sterling - BBA" userId="9a390c5d-c5a8-4742-b155-fa49ec05b6f5" providerId="ADAL" clId="{0CA41E79-853E-406B-A46A-D437CC5FCB82}" dt="2023-10-20T06:13:21.798" v="1755" actId="14100"/>
        <pc:sldMkLst>
          <pc:docMk/>
          <pc:sldMk cId="2451220008" sldId="260"/>
        </pc:sldMkLst>
      </pc:sldChg>
      <pc:sldChg chg="modSp mod">
        <pc:chgData name="Joshua Sterling - BBA" userId="9a390c5d-c5a8-4742-b155-fa49ec05b6f5" providerId="ADAL" clId="{0CA41E79-853E-406B-A46A-D437CC5FCB82}" dt="2023-10-20T06:54:51.772" v="2094" actId="20577"/>
        <pc:sldMkLst>
          <pc:docMk/>
          <pc:sldMk cId="3433407018" sldId="261"/>
        </pc:sldMkLst>
      </pc:sldChg>
      <pc:sldChg chg="modSp mod">
        <pc:chgData name="Joshua Sterling - BBA" userId="9a390c5d-c5a8-4742-b155-fa49ec05b6f5" providerId="ADAL" clId="{0CA41E79-853E-406B-A46A-D437CC5FCB82}" dt="2023-10-20T06:08:10.479" v="1692" actId="207"/>
        <pc:sldMkLst>
          <pc:docMk/>
          <pc:sldMk cId="2460935958" sldId="264"/>
        </pc:sldMkLst>
      </pc:sldChg>
      <pc:sldChg chg="modSp del mod modClrScheme chgLayout">
        <pc:chgData name="Joshua Sterling - BBA" userId="9a390c5d-c5a8-4742-b155-fa49ec05b6f5" providerId="ADAL" clId="{0CA41E79-853E-406B-A46A-D437CC5FCB82}" dt="2023-10-20T10:22:21.143" v="2358" actId="47"/>
        <pc:sldMkLst>
          <pc:docMk/>
          <pc:sldMk cId="3796054454" sldId="278"/>
        </pc:sldMkLst>
      </pc:sldChg>
      <pc:sldChg chg="addSp delSp modSp mod">
        <pc:chgData name="Joshua Sterling - BBA" userId="9a390c5d-c5a8-4742-b155-fa49ec05b6f5" providerId="ADAL" clId="{0CA41E79-853E-406B-A46A-D437CC5FCB82}" dt="2023-10-20T06:08:47.234" v="1694"/>
        <pc:sldMkLst>
          <pc:docMk/>
          <pc:sldMk cId="3760200669" sldId="279"/>
        </pc:sldMkLst>
      </pc:sldChg>
      <pc:sldChg chg="addSp delSp modSp add mod modClrScheme chgLayout">
        <pc:chgData name="Joshua Sterling - BBA" userId="9a390c5d-c5a8-4742-b155-fa49ec05b6f5" providerId="ADAL" clId="{0CA41E79-853E-406B-A46A-D437CC5FCB82}" dt="2023-10-18T08:17:33.057" v="618" actId="14100"/>
        <pc:sldMkLst>
          <pc:docMk/>
          <pc:sldMk cId="2576162337" sldId="304"/>
        </pc:sldMkLst>
      </pc:sldChg>
      <pc:sldChg chg="addSp delSp modSp add mod modClrScheme chgLayout">
        <pc:chgData name="Joshua Sterling - BBA" userId="9a390c5d-c5a8-4742-b155-fa49ec05b6f5" providerId="ADAL" clId="{0CA41E79-853E-406B-A46A-D437CC5FCB82}" dt="2023-10-18T08:16:06.657" v="454" actId="313"/>
        <pc:sldMkLst>
          <pc:docMk/>
          <pc:sldMk cId="4269700469" sldId="305"/>
        </pc:sldMkLst>
      </pc:sldChg>
      <pc:sldChg chg="delSp modSp add mod modClrScheme chgLayout">
        <pc:chgData name="Joshua Sterling - BBA" userId="9a390c5d-c5a8-4742-b155-fa49ec05b6f5" providerId="ADAL" clId="{0CA41E79-853E-406B-A46A-D437CC5FCB82}" dt="2023-10-18T08:11:33.505" v="246" actId="1076"/>
        <pc:sldMkLst>
          <pc:docMk/>
          <pc:sldMk cId="646724598" sldId="306"/>
        </pc:sldMkLst>
      </pc:sldChg>
      <pc:sldChg chg="addSp delSp modSp add mod modClrScheme chgLayout">
        <pc:chgData name="Joshua Sterling - BBA" userId="9a390c5d-c5a8-4742-b155-fa49ec05b6f5" providerId="ADAL" clId="{0CA41E79-853E-406B-A46A-D437CC5FCB82}" dt="2023-10-18T08:08:26.128" v="184" actId="14100"/>
        <pc:sldMkLst>
          <pc:docMk/>
          <pc:sldMk cId="1149156659" sldId="307"/>
        </pc:sldMkLst>
      </pc:sldChg>
      <pc:sldChg chg="delSp modSp add mod modClrScheme chgLayout">
        <pc:chgData name="Joshua Sterling - BBA" userId="9a390c5d-c5a8-4742-b155-fa49ec05b6f5" providerId="ADAL" clId="{0CA41E79-853E-406B-A46A-D437CC5FCB82}" dt="2023-10-18T08:11:56.300" v="251" actId="20577"/>
        <pc:sldMkLst>
          <pc:docMk/>
          <pc:sldMk cId="25699383" sldId="326"/>
        </pc:sldMkLst>
      </pc:sldChg>
      <pc:sldChg chg="addSp delSp modSp mod">
        <pc:chgData name="Joshua Sterling - BBA" userId="9a390c5d-c5a8-4742-b155-fa49ec05b6f5" providerId="ADAL" clId="{0CA41E79-853E-406B-A46A-D437CC5FCB82}" dt="2023-10-18T08:29:32.165" v="829" actId="14100"/>
        <pc:sldMkLst>
          <pc:docMk/>
          <pc:sldMk cId="3165032891" sldId="336"/>
        </pc:sldMkLst>
      </pc:sldChg>
      <pc:sldChg chg="modSp mod">
        <pc:chgData name="Joshua Sterling - BBA" userId="9a390c5d-c5a8-4742-b155-fa49ec05b6f5" providerId="ADAL" clId="{0CA41E79-853E-406B-A46A-D437CC5FCB82}" dt="2023-10-18T08:29:49.867" v="831" actId="20577"/>
        <pc:sldMkLst>
          <pc:docMk/>
          <pc:sldMk cId="3256244001" sldId="338"/>
        </pc:sldMkLst>
      </pc:sldChg>
      <pc:sldChg chg="delSp modSp mod">
        <pc:chgData name="Joshua Sterling - BBA" userId="9a390c5d-c5a8-4742-b155-fa49ec05b6f5" providerId="ADAL" clId="{0CA41E79-853E-406B-A46A-D437CC5FCB82}" dt="2023-10-18T09:03:01.519" v="1095" actId="113"/>
        <pc:sldMkLst>
          <pc:docMk/>
          <pc:sldMk cId="2813954441" sldId="339"/>
        </pc:sldMkLst>
      </pc:sldChg>
      <pc:sldChg chg="modSp mod">
        <pc:chgData name="Joshua Sterling - BBA" userId="9a390c5d-c5a8-4742-b155-fa49ec05b6f5" providerId="ADAL" clId="{0CA41E79-853E-406B-A46A-D437CC5FCB82}" dt="2023-10-18T09:03:14.171" v="1096"/>
        <pc:sldMkLst>
          <pc:docMk/>
          <pc:sldMk cId="3996898605" sldId="340"/>
        </pc:sldMkLst>
      </pc:sldChg>
      <pc:sldChg chg="modSp mod">
        <pc:chgData name="Joshua Sterling - BBA" userId="9a390c5d-c5a8-4742-b155-fa49ec05b6f5" providerId="ADAL" clId="{0CA41E79-853E-406B-A46A-D437CC5FCB82}" dt="2023-10-20T06:31:32.918" v="2002" actId="313"/>
        <pc:sldMkLst>
          <pc:docMk/>
          <pc:sldMk cId="2726279236" sldId="342"/>
        </pc:sldMkLst>
      </pc:sldChg>
      <pc:sldChg chg="modSp mod">
        <pc:chgData name="Joshua Sterling - BBA" userId="9a390c5d-c5a8-4742-b155-fa49ec05b6f5" providerId="ADAL" clId="{0CA41E79-853E-406B-A46A-D437CC5FCB82}" dt="2023-10-18T13:14:43.415" v="1691" actId="1076"/>
        <pc:sldMkLst>
          <pc:docMk/>
          <pc:sldMk cId="3283023953" sldId="343"/>
        </pc:sldMkLst>
      </pc:sldChg>
      <pc:sldChg chg="modSp mod">
        <pc:chgData name="Joshua Sterling - BBA" userId="9a390c5d-c5a8-4742-b155-fa49ec05b6f5" providerId="ADAL" clId="{0CA41E79-853E-406B-A46A-D437CC5FCB82}" dt="2023-10-20T06:15:24.788" v="1798" actId="14734"/>
        <pc:sldMkLst>
          <pc:docMk/>
          <pc:sldMk cId="516893655" sldId="344"/>
        </pc:sldMkLst>
      </pc:sldChg>
      <pc:sldChg chg="addSp delSp modSp mod">
        <pc:chgData name="Joshua Sterling - BBA" userId="9a390c5d-c5a8-4742-b155-fa49ec05b6f5" providerId="ADAL" clId="{0CA41E79-853E-406B-A46A-D437CC5FCB82}" dt="2023-10-20T06:58:52.640" v="2130" actId="1076"/>
        <pc:sldMkLst>
          <pc:docMk/>
          <pc:sldMk cId="1531991283" sldId="345"/>
        </pc:sldMkLst>
      </pc:sldChg>
      <pc:sldChg chg="modSp mod">
        <pc:chgData name="Joshua Sterling - BBA" userId="9a390c5d-c5a8-4742-b155-fa49ec05b6f5" providerId="ADAL" clId="{0CA41E79-853E-406B-A46A-D437CC5FCB82}" dt="2023-10-20T06:17:10.292" v="1802" actId="20577"/>
        <pc:sldMkLst>
          <pc:docMk/>
          <pc:sldMk cId="3603533965" sldId="347"/>
        </pc:sldMkLst>
      </pc:sldChg>
      <pc:sldChg chg="delSp modSp mod">
        <pc:chgData name="Joshua Sterling - BBA" userId="9a390c5d-c5a8-4742-b155-fa49ec05b6f5" providerId="ADAL" clId="{0CA41E79-853E-406B-A46A-D437CC5FCB82}" dt="2023-10-20T10:15:15.967" v="2247" actId="20577"/>
        <pc:sldMkLst>
          <pc:docMk/>
          <pc:sldMk cId="3698256486" sldId="348"/>
        </pc:sldMkLst>
      </pc:sldChg>
      <pc:sldChg chg="delSp modSp mod">
        <pc:chgData name="Joshua Sterling - BBA" userId="9a390c5d-c5a8-4742-b155-fa49ec05b6f5" providerId="ADAL" clId="{0CA41E79-853E-406B-A46A-D437CC5FCB82}" dt="2023-10-20T10:13:55.609" v="2240" actId="20577"/>
        <pc:sldMkLst>
          <pc:docMk/>
          <pc:sldMk cId="1792930636" sldId="349"/>
        </pc:sldMkLst>
      </pc:sldChg>
      <pc:sldChg chg="delSp modSp mod">
        <pc:chgData name="Joshua Sterling - BBA" userId="9a390c5d-c5a8-4742-b155-fa49ec05b6f5" providerId="ADAL" clId="{0CA41E79-853E-406B-A46A-D437CC5FCB82}" dt="2023-10-20T06:14:40.498" v="1785" actId="207"/>
        <pc:sldMkLst>
          <pc:docMk/>
          <pc:sldMk cId="2613706699" sldId="351"/>
        </pc:sldMkLst>
      </pc:sldChg>
      <pc:sldChg chg="modSp mod">
        <pc:chgData name="Joshua Sterling - BBA" userId="9a390c5d-c5a8-4742-b155-fa49ec05b6f5" providerId="ADAL" clId="{0CA41E79-853E-406B-A46A-D437CC5FCB82}" dt="2023-10-20T10:13:34.235" v="2238" actId="113"/>
        <pc:sldMkLst>
          <pc:docMk/>
          <pc:sldMk cId="3347774835" sldId="352"/>
        </pc:sldMkLst>
      </pc:sldChg>
      <pc:sldChg chg="del">
        <pc:chgData name="Joshua Sterling - BBA" userId="9a390c5d-c5a8-4742-b155-fa49ec05b6f5" providerId="ADAL" clId="{0CA41E79-853E-406B-A46A-D437CC5FCB82}" dt="2023-10-18T08:15:40.542" v="451" actId="47"/>
        <pc:sldMkLst>
          <pc:docMk/>
          <pc:sldMk cId="1486924590" sldId="354"/>
        </pc:sldMkLst>
      </pc:sldChg>
      <pc:sldChg chg="del">
        <pc:chgData name="Joshua Sterling - BBA" userId="9a390c5d-c5a8-4742-b155-fa49ec05b6f5" providerId="ADAL" clId="{0CA41E79-853E-406B-A46A-D437CC5FCB82}" dt="2023-10-20T06:55:53.431" v="2096" actId="47"/>
        <pc:sldMkLst>
          <pc:docMk/>
          <pc:sldMk cId="3766469796" sldId="356"/>
        </pc:sldMkLst>
      </pc:sldChg>
      <pc:sldChg chg="addSp delSp modSp mod">
        <pc:chgData name="Joshua Sterling - BBA" userId="9a390c5d-c5a8-4742-b155-fa49ec05b6f5" providerId="ADAL" clId="{0CA41E79-853E-406B-A46A-D437CC5FCB82}" dt="2023-10-20T10:21:24.221" v="2347" actId="14100"/>
        <pc:sldMkLst>
          <pc:docMk/>
          <pc:sldMk cId="1594119222" sldId="357"/>
        </pc:sldMkLst>
      </pc:sldChg>
      <pc:sldChg chg="del">
        <pc:chgData name="Joshua Sterling - BBA" userId="9a390c5d-c5a8-4742-b155-fa49ec05b6f5" providerId="ADAL" clId="{0CA41E79-853E-406B-A46A-D437CC5FCB82}" dt="2023-10-18T08:15:41.690" v="452" actId="47"/>
        <pc:sldMkLst>
          <pc:docMk/>
          <pc:sldMk cId="1547282087" sldId="364"/>
        </pc:sldMkLst>
      </pc:sldChg>
      <pc:sldChg chg="addSp delSp modSp mod">
        <pc:chgData name="Joshua Sterling - BBA" userId="9a390c5d-c5a8-4742-b155-fa49ec05b6f5" providerId="ADAL" clId="{0CA41E79-853E-406B-A46A-D437CC5FCB82}" dt="2023-10-18T13:07:53.776" v="1661" actId="478"/>
        <pc:sldMkLst>
          <pc:docMk/>
          <pc:sldMk cId="1580092592" sldId="365"/>
        </pc:sldMkLst>
      </pc:sldChg>
      <pc:sldChg chg="modSp mod">
        <pc:chgData name="Joshua Sterling - BBA" userId="9a390c5d-c5a8-4742-b155-fa49ec05b6f5" providerId="ADAL" clId="{0CA41E79-853E-406B-A46A-D437CC5FCB82}" dt="2023-10-20T06:14:27.899" v="1783" actId="2710"/>
        <pc:sldMkLst>
          <pc:docMk/>
          <pc:sldMk cId="4146098701" sldId="366"/>
        </pc:sldMkLst>
      </pc:sldChg>
      <pc:sldChg chg="del">
        <pc:chgData name="Joshua Sterling - BBA" userId="9a390c5d-c5a8-4742-b155-fa49ec05b6f5" providerId="ADAL" clId="{0CA41E79-853E-406B-A46A-D437CC5FCB82}" dt="2023-10-18T08:15:52.322" v="453" actId="47"/>
        <pc:sldMkLst>
          <pc:docMk/>
          <pc:sldMk cId="2231923409" sldId="367"/>
        </pc:sldMkLst>
      </pc:sldChg>
      <pc:sldChg chg="modSp mod">
        <pc:chgData name="Joshua Sterling - BBA" userId="9a390c5d-c5a8-4742-b155-fa49ec05b6f5" providerId="ADAL" clId="{0CA41E79-853E-406B-A46A-D437CC5FCB82}" dt="2023-10-18T08:01:04.104" v="56" actId="20577"/>
        <pc:sldMkLst>
          <pc:docMk/>
          <pc:sldMk cId="1818515051" sldId="368"/>
        </pc:sldMkLst>
      </pc:sldChg>
      <pc:sldChg chg="del">
        <pc:chgData name="Joshua Sterling - BBA" userId="9a390c5d-c5a8-4742-b155-fa49ec05b6f5" providerId="ADAL" clId="{0CA41E79-853E-406B-A46A-D437CC5FCB82}" dt="2023-10-18T08:15:38.011" v="450" actId="47"/>
        <pc:sldMkLst>
          <pc:docMk/>
          <pc:sldMk cId="1261337897" sldId="369"/>
        </pc:sldMkLst>
      </pc:sldChg>
      <pc:sldChg chg="del">
        <pc:chgData name="Joshua Sterling - BBA" userId="9a390c5d-c5a8-4742-b155-fa49ec05b6f5" providerId="ADAL" clId="{0CA41E79-853E-406B-A46A-D437CC5FCB82}" dt="2023-10-18T08:15:38.011" v="450" actId="47"/>
        <pc:sldMkLst>
          <pc:docMk/>
          <pc:sldMk cId="3895690405" sldId="370"/>
        </pc:sldMkLst>
      </pc:sldChg>
      <pc:sldChg chg="del">
        <pc:chgData name="Joshua Sterling - BBA" userId="9a390c5d-c5a8-4742-b155-fa49ec05b6f5" providerId="ADAL" clId="{0CA41E79-853E-406B-A46A-D437CC5FCB82}" dt="2023-10-20T06:08:51.587" v="1695" actId="47"/>
        <pc:sldMkLst>
          <pc:docMk/>
          <pc:sldMk cId="998862870" sldId="373"/>
        </pc:sldMkLst>
      </pc:sldChg>
      <pc:sldChg chg="delSp modSp add mod modClrScheme chgLayout">
        <pc:chgData name="Joshua Sterling - BBA" userId="9a390c5d-c5a8-4742-b155-fa49ec05b6f5" providerId="ADAL" clId="{0CA41E79-853E-406B-A46A-D437CC5FCB82}" dt="2023-10-18T08:04:30.842" v="106" actId="20577"/>
        <pc:sldMkLst>
          <pc:docMk/>
          <pc:sldMk cId="1807598993" sldId="375"/>
        </pc:sldMkLst>
      </pc:sldChg>
      <pc:sldChg chg="delSp modSp add mod modClrScheme chgLayout">
        <pc:chgData name="Joshua Sterling - BBA" userId="9a390c5d-c5a8-4742-b155-fa49ec05b6f5" providerId="ADAL" clId="{0CA41E79-853E-406B-A46A-D437CC5FCB82}" dt="2023-10-18T08:09:28.198" v="214" actId="20577"/>
        <pc:sldMkLst>
          <pc:docMk/>
          <pc:sldMk cId="1116624494" sldId="376"/>
        </pc:sldMkLst>
      </pc:sldChg>
      <pc:sldChg chg="delSp modSp add mod modClrScheme chgLayout">
        <pc:chgData name="Joshua Sterling - BBA" userId="9a390c5d-c5a8-4742-b155-fa49ec05b6f5" providerId="ADAL" clId="{0CA41E79-853E-406B-A46A-D437CC5FCB82}" dt="2023-10-18T08:09:49.839" v="222" actId="20577"/>
        <pc:sldMkLst>
          <pc:docMk/>
          <pc:sldMk cId="2290196719" sldId="377"/>
        </pc:sldMkLst>
      </pc:sldChg>
      <pc:sldChg chg="addSp delSp modSp new mod">
        <pc:chgData name="Joshua Sterling - BBA" userId="9a390c5d-c5a8-4742-b155-fa49ec05b6f5" providerId="ADAL" clId="{0CA41E79-853E-406B-A46A-D437CC5FCB82}" dt="2023-10-18T08:23:09.535" v="672" actId="1076"/>
        <pc:sldMkLst>
          <pc:docMk/>
          <pc:sldMk cId="722968216" sldId="378"/>
        </pc:sldMkLst>
      </pc:sldChg>
      <pc:sldChg chg="addSp delSp modSp add mod">
        <pc:chgData name="Joshua Sterling - BBA" userId="9a390c5d-c5a8-4742-b155-fa49ec05b6f5" providerId="ADAL" clId="{0CA41E79-853E-406B-A46A-D437CC5FCB82}" dt="2023-10-18T09:00:40.477" v="1076" actId="1076"/>
        <pc:sldMkLst>
          <pc:docMk/>
          <pc:sldMk cId="4046822782" sldId="379"/>
        </pc:sldMkLst>
      </pc:sldChg>
      <pc:sldChg chg="addSp delSp modSp add">
        <pc:chgData name="Joshua Sterling - BBA" userId="9a390c5d-c5a8-4742-b155-fa49ec05b6f5" providerId="ADAL" clId="{0CA41E79-853E-406B-A46A-D437CC5FCB82}" dt="2023-10-18T09:01:06.608" v="1079"/>
        <pc:sldMkLst>
          <pc:docMk/>
          <pc:sldMk cId="2802407004" sldId="380"/>
        </pc:sldMkLst>
      </pc:sldChg>
      <pc:sldChg chg="add">
        <pc:chgData name="Joshua Sterling - BBA" userId="9a390c5d-c5a8-4742-b155-fa49ec05b6f5" providerId="ADAL" clId="{0CA41E79-853E-406B-A46A-D437CC5FCB82}" dt="2023-10-20T06:55:51.698" v="2095"/>
        <pc:sldMkLst>
          <pc:docMk/>
          <pc:sldMk cId="3482682357" sldId="381"/>
        </pc:sldMkLst>
      </pc:sldChg>
      <pc:sldChg chg="addSp modSp new mod">
        <pc:chgData name="Joshua Sterling - BBA" userId="9a390c5d-c5a8-4742-b155-fa49ec05b6f5" providerId="ADAL" clId="{0CA41E79-853E-406B-A46A-D437CC5FCB82}" dt="2023-10-20T10:19:27.467" v="2321" actId="403"/>
        <pc:sldMkLst>
          <pc:docMk/>
          <pc:sldMk cId="2763391839" sldId="382"/>
        </pc:sldMkLst>
      </pc:sldChg>
      <pc:sldChg chg="addSp delSp modSp add mod ord">
        <pc:chgData name="Joshua Sterling - BBA" userId="9a390c5d-c5a8-4742-b155-fa49ec05b6f5" providerId="ADAL" clId="{0CA41E79-853E-406B-A46A-D437CC5FCB82}" dt="2023-10-20T10:22:55.362" v="2371" actId="171"/>
        <pc:sldMkLst>
          <pc:docMk/>
          <pc:sldMk cId="3969379588" sldId="383"/>
        </pc:sldMkLst>
      </pc:sldChg>
    </pc:docChg>
  </pc:docChgLst>
  <pc:docChgLst>
    <pc:chgData name="Joshua Sterling - BBA" userId="9a390c5d-c5a8-4742-b155-fa49ec05b6f5" providerId="ADAL" clId="{45C4F13F-2046-134F-87C9-4B4BB3FA83D0}"/>
    <pc:docChg chg="undo redo custSel addSld delSld modSld sldOrd delMainMaster modMainMaster">
      <pc:chgData name="Joshua Sterling - BBA" userId="9a390c5d-c5a8-4742-b155-fa49ec05b6f5" providerId="ADAL" clId="{45C4F13F-2046-134F-87C9-4B4BB3FA83D0}" dt="2023-09-11T20:11:02.883" v="1687" actId="478"/>
      <pc:docMkLst>
        <pc:docMk/>
      </pc:docMkLst>
      <pc:sldChg chg="addSp delSp modSp add mod modNotesTx">
        <pc:chgData name="Joshua Sterling - BBA" userId="9a390c5d-c5a8-4742-b155-fa49ec05b6f5" providerId="ADAL" clId="{45C4F13F-2046-134F-87C9-4B4BB3FA83D0}" dt="2023-09-09T08:36:04.881" v="1474" actId="1076"/>
        <pc:sldMkLst>
          <pc:docMk/>
          <pc:sldMk cId="1947981997" sldId="256"/>
        </pc:sldMkLst>
      </pc:sldChg>
      <pc:sldChg chg="modSp add mod">
        <pc:chgData name="Joshua Sterling - BBA" userId="9a390c5d-c5a8-4742-b155-fa49ec05b6f5" providerId="ADAL" clId="{45C4F13F-2046-134F-87C9-4B4BB3FA83D0}" dt="2023-09-09T08:36:33.946" v="1480" actId="1076"/>
        <pc:sldMkLst>
          <pc:docMk/>
          <pc:sldMk cId="3109959701" sldId="257"/>
        </pc:sldMkLst>
      </pc:sldChg>
      <pc:sldChg chg="addSp delSp modSp add mod">
        <pc:chgData name="Joshua Sterling - BBA" userId="9a390c5d-c5a8-4742-b155-fa49ec05b6f5" providerId="ADAL" clId="{45C4F13F-2046-134F-87C9-4B4BB3FA83D0}" dt="2023-09-09T08:29:01.347" v="1395" actId="20577"/>
        <pc:sldMkLst>
          <pc:docMk/>
          <pc:sldMk cId="2451220008" sldId="260"/>
        </pc:sldMkLst>
      </pc:sldChg>
      <pc:sldChg chg="addSp delSp modSp add mod modClrScheme chgLayout">
        <pc:chgData name="Joshua Sterling - BBA" userId="9a390c5d-c5a8-4742-b155-fa49ec05b6f5" providerId="ADAL" clId="{45C4F13F-2046-134F-87C9-4B4BB3FA83D0}" dt="2023-09-09T09:04:02.987" v="1551" actId="20577"/>
        <pc:sldMkLst>
          <pc:docMk/>
          <pc:sldMk cId="3433407018" sldId="261"/>
        </pc:sldMkLst>
      </pc:sldChg>
      <pc:sldChg chg="addSp delSp del">
        <pc:chgData name="Joshua Sterling - BBA" userId="9a390c5d-c5a8-4742-b155-fa49ec05b6f5" providerId="ADAL" clId="{45C4F13F-2046-134F-87C9-4B4BB3FA83D0}" dt="2023-09-09T01:29:37.691" v="537" actId="2696"/>
        <pc:sldMkLst>
          <pc:docMk/>
          <pc:sldMk cId="1810616345" sldId="263"/>
        </pc:sldMkLst>
      </pc:sldChg>
      <pc:sldChg chg="addSp delSp modSp mod">
        <pc:chgData name="Joshua Sterling - BBA" userId="9a390c5d-c5a8-4742-b155-fa49ec05b6f5" providerId="ADAL" clId="{45C4F13F-2046-134F-87C9-4B4BB3FA83D0}" dt="2023-09-11T20:00:13.191" v="1588" actId="20577"/>
        <pc:sldMkLst>
          <pc:docMk/>
          <pc:sldMk cId="2460935958" sldId="264"/>
        </pc:sldMkLst>
      </pc:sldChg>
      <pc:sldChg chg="add del">
        <pc:chgData name="Joshua Sterling - BBA" userId="9a390c5d-c5a8-4742-b155-fa49ec05b6f5" providerId="ADAL" clId="{45C4F13F-2046-134F-87C9-4B4BB3FA83D0}" dt="2023-09-09T07:58:58.260" v="1274" actId="2696"/>
        <pc:sldMkLst>
          <pc:docMk/>
          <pc:sldMk cId="938803008" sldId="275"/>
        </pc:sldMkLst>
      </pc:sldChg>
      <pc:sldChg chg="addSp delSp modSp mod">
        <pc:chgData name="Joshua Sterling - BBA" userId="9a390c5d-c5a8-4742-b155-fa49ec05b6f5" providerId="ADAL" clId="{45C4F13F-2046-134F-87C9-4B4BB3FA83D0}" dt="2023-09-09T07:57:58.460" v="1262" actId="1076"/>
        <pc:sldMkLst>
          <pc:docMk/>
          <pc:sldMk cId="3796054454" sldId="278"/>
        </pc:sldMkLst>
      </pc:sldChg>
      <pc:sldChg chg="delSp modSp mod">
        <pc:chgData name="Joshua Sterling - BBA" userId="9a390c5d-c5a8-4742-b155-fa49ec05b6f5" providerId="ADAL" clId="{45C4F13F-2046-134F-87C9-4B4BB3FA83D0}" dt="2023-09-11T19:57:29.583" v="1583" actId="14100"/>
        <pc:sldMkLst>
          <pc:docMk/>
          <pc:sldMk cId="3760200669" sldId="279"/>
        </pc:sldMkLst>
      </pc:sldChg>
      <pc:sldChg chg="modSp del mod">
        <pc:chgData name="Joshua Sterling - BBA" userId="9a390c5d-c5a8-4742-b155-fa49ec05b6f5" providerId="ADAL" clId="{45C4F13F-2046-134F-87C9-4B4BB3FA83D0}" dt="2023-09-09T07:58:53.276" v="1273" actId="2696"/>
        <pc:sldMkLst>
          <pc:docMk/>
          <pc:sldMk cId="3237826820" sldId="280"/>
        </pc:sldMkLst>
      </pc:sldChg>
      <pc:sldChg chg="add del">
        <pc:chgData name="Joshua Sterling - BBA" userId="9a390c5d-c5a8-4742-b155-fa49ec05b6f5" providerId="ADAL" clId="{45C4F13F-2046-134F-87C9-4B4BB3FA83D0}" dt="2023-09-09T07:58:58.314" v="1277" actId="2696"/>
        <pc:sldMkLst>
          <pc:docMk/>
          <pc:sldMk cId="160463105" sldId="281"/>
        </pc:sldMkLst>
      </pc:sldChg>
      <pc:sldChg chg="delSp modSp mod">
        <pc:chgData name="Joshua Sterling - BBA" userId="9a390c5d-c5a8-4742-b155-fa49ec05b6f5" providerId="ADAL" clId="{45C4F13F-2046-134F-87C9-4B4BB3FA83D0}" dt="2023-09-11T20:07:03.394" v="1615" actId="207"/>
        <pc:sldMkLst>
          <pc:docMk/>
          <pc:sldMk cId="1090390353" sldId="282"/>
        </pc:sldMkLst>
      </pc:sldChg>
      <pc:sldChg chg="del">
        <pc:chgData name="Joshua Sterling - BBA" userId="9a390c5d-c5a8-4742-b155-fa49ec05b6f5" providerId="ADAL" clId="{45C4F13F-2046-134F-87C9-4B4BB3FA83D0}" dt="2023-09-08T23:43:29.141" v="337" actId="2696"/>
        <pc:sldMkLst>
          <pc:docMk/>
          <pc:sldMk cId="4272359902" sldId="283"/>
        </pc:sldMkLst>
      </pc:sldChg>
      <pc:sldChg chg="add del">
        <pc:chgData name="Joshua Sterling - BBA" userId="9a390c5d-c5a8-4742-b155-fa49ec05b6f5" providerId="ADAL" clId="{45C4F13F-2046-134F-87C9-4B4BB3FA83D0}" dt="2023-09-09T07:58:58.275" v="1275" actId="2696"/>
        <pc:sldMkLst>
          <pc:docMk/>
          <pc:sldMk cId="1199438214" sldId="284"/>
        </pc:sldMkLst>
      </pc:sldChg>
      <pc:sldChg chg="addSp delSp modSp del mod">
        <pc:chgData name="Joshua Sterling - BBA" userId="9a390c5d-c5a8-4742-b155-fa49ec05b6f5" providerId="ADAL" clId="{45C4F13F-2046-134F-87C9-4B4BB3FA83D0}" dt="2023-09-09T07:58:53.268" v="1272" actId="2696"/>
        <pc:sldMkLst>
          <pc:docMk/>
          <pc:sldMk cId="670080182" sldId="285"/>
        </pc:sldMkLst>
      </pc:sldChg>
      <pc:sldChg chg="add del">
        <pc:chgData name="Joshua Sterling - BBA" userId="9a390c5d-c5a8-4742-b155-fa49ec05b6f5" providerId="ADAL" clId="{45C4F13F-2046-134F-87C9-4B4BB3FA83D0}" dt="2023-09-09T07:58:58.279" v="1276" actId="2696"/>
        <pc:sldMkLst>
          <pc:docMk/>
          <pc:sldMk cId="1546625344" sldId="286"/>
        </pc:sldMkLst>
      </pc:sldChg>
      <pc:sldChg chg="addSp delSp modSp mod">
        <pc:chgData name="Joshua Sterling - BBA" userId="9a390c5d-c5a8-4742-b155-fa49ec05b6f5" providerId="ADAL" clId="{45C4F13F-2046-134F-87C9-4B4BB3FA83D0}" dt="2023-09-08T23:19:22.397" v="71" actId="1076"/>
        <pc:sldMkLst>
          <pc:docMk/>
          <pc:sldMk cId="3206448391" sldId="287"/>
        </pc:sldMkLst>
      </pc:sldChg>
      <pc:sldChg chg="delSp modSp mod modClrScheme chgLayout">
        <pc:chgData name="Joshua Sterling - BBA" userId="9a390c5d-c5a8-4742-b155-fa49ec05b6f5" providerId="ADAL" clId="{45C4F13F-2046-134F-87C9-4B4BB3FA83D0}" dt="2023-09-09T07:59:04.255" v="1278" actId="120"/>
        <pc:sldMkLst>
          <pc:docMk/>
          <pc:sldMk cId="984870466" sldId="288"/>
        </pc:sldMkLst>
      </pc:sldChg>
      <pc:sldChg chg="new del">
        <pc:chgData name="Joshua Sterling - BBA" userId="9a390c5d-c5a8-4742-b155-fa49ec05b6f5" providerId="ADAL" clId="{45C4F13F-2046-134F-87C9-4B4BB3FA83D0}" dt="2023-09-08T23:15:00.542" v="4" actId="2696"/>
        <pc:sldMkLst>
          <pc:docMk/>
          <pc:sldMk cId="1855154825" sldId="289"/>
        </pc:sldMkLst>
      </pc:sldChg>
      <pc:sldChg chg="add">
        <pc:chgData name="Joshua Sterling - BBA" userId="9a390c5d-c5a8-4742-b155-fa49ec05b6f5" providerId="ADAL" clId="{45C4F13F-2046-134F-87C9-4B4BB3FA83D0}" dt="2023-09-08T23:22:27.889" v="80"/>
        <pc:sldMkLst>
          <pc:docMk/>
          <pc:sldMk cId="4094337751" sldId="303"/>
        </pc:sldMkLst>
      </pc:sldChg>
      <pc:sldChg chg="modSp mod">
        <pc:chgData name="Joshua Sterling - BBA" userId="9a390c5d-c5a8-4742-b155-fa49ec05b6f5" providerId="ADAL" clId="{45C4F13F-2046-134F-87C9-4B4BB3FA83D0}" dt="2023-09-11T17:35:00.511" v="1554" actId="27636"/>
        <pc:sldMkLst>
          <pc:docMk/>
          <pc:sldMk cId="25699383" sldId="326"/>
        </pc:sldMkLst>
      </pc:sldChg>
      <pc:sldChg chg="modSp add mod">
        <pc:chgData name="Joshua Sterling - BBA" userId="9a390c5d-c5a8-4742-b155-fa49ec05b6f5" providerId="ADAL" clId="{45C4F13F-2046-134F-87C9-4B4BB3FA83D0}" dt="2023-09-08T23:23:31.709" v="101" actId="1076"/>
        <pc:sldMkLst>
          <pc:docMk/>
          <pc:sldMk cId="841193730" sldId="332"/>
        </pc:sldMkLst>
      </pc:sldChg>
      <pc:sldChg chg="addSp delSp modSp add mod">
        <pc:chgData name="Joshua Sterling - BBA" userId="9a390c5d-c5a8-4742-b155-fa49ec05b6f5" providerId="ADAL" clId="{45C4F13F-2046-134F-87C9-4B4BB3FA83D0}" dt="2023-09-08T23:35:30.305" v="201" actId="20577"/>
        <pc:sldMkLst>
          <pc:docMk/>
          <pc:sldMk cId="2328286996" sldId="333"/>
        </pc:sldMkLst>
      </pc:sldChg>
      <pc:sldChg chg="addSp delSp modSp add mod">
        <pc:chgData name="Joshua Sterling - BBA" userId="9a390c5d-c5a8-4742-b155-fa49ec05b6f5" providerId="ADAL" clId="{45C4F13F-2046-134F-87C9-4B4BB3FA83D0}" dt="2023-09-08T23:41:07.972" v="292" actId="20577"/>
        <pc:sldMkLst>
          <pc:docMk/>
          <pc:sldMk cId="4255440620" sldId="334"/>
        </pc:sldMkLst>
      </pc:sldChg>
      <pc:sldChg chg="addSp delSp modSp add mod">
        <pc:chgData name="Joshua Sterling - BBA" userId="9a390c5d-c5a8-4742-b155-fa49ec05b6f5" providerId="ADAL" clId="{45C4F13F-2046-134F-87C9-4B4BB3FA83D0}" dt="2023-09-08T23:42:17.602" v="295" actId="1076"/>
        <pc:sldMkLst>
          <pc:docMk/>
          <pc:sldMk cId="2024489204" sldId="335"/>
        </pc:sldMkLst>
      </pc:sldChg>
      <pc:sldChg chg="addSp delSp modSp add mod ord">
        <pc:chgData name="Joshua Sterling - BBA" userId="9a390c5d-c5a8-4742-b155-fa49ec05b6f5" providerId="ADAL" clId="{45C4F13F-2046-134F-87C9-4B4BB3FA83D0}" dt="2023-09-08T23:51:47.500" v="447" actId="1076"/>
        <pc:sldMkLst>
          <pc:docMk/>
          <pc:sldMk cId="3165032891" sldId="336"/>
        </pc:sldMkLst>
      </pc:sldChg>
      <pc:sldChg chg="addSp modSp add mod ord">
        <pc:chgData name="Joshua Sterling - BBA" userId="9a390c5d-c5a8-4742-b155-fa49ec05b6f5" providerId="ADAL" clId="{45C4F13F-2046-134F-87C9-4B4BB3FA83D0}" dt="2023-09-08T23:52:40.738" v="457"/>
        <pc:sldMkLst>
          <pc:docMk/>
          <pc:sldMk cId="3343372364" sldId="337"/>
        </pc:sldMkLst>
      </pc:sldChg>
      <pc:sldChg chg="add ord">
        <pc:chgData name="Joshua Sterling - BBA" userId="9a390c5d-c5a8-4742-b155-fa49ec05b6f5" providerId="ADAL" clId="{45C4F13F-2046-134F-87C9-4B4BB3FA83D0}" dt="2023-09-08T23:44:20.912" v="352" actId="20578"/>
        <pc:sldMkLst>
          <pc:docMk/>
          <pc:sldMk cId="3256244001" sldId="338"/>
        </pc:sldMkLst>
      </pc:sldChg>
      <pc:sldChg chg="add del">
        <pc:chgData name="Joshua Sterling - BBA" userId="9a390c5d-c5a8-4742-b155-fa49ec05b6f5" providerId="ADAL" clId="{45C4F13F-2046-134F-87C9-4B4BB3FA83D0}" dt="2023-09-09T00:02:11.817" v="459" actId="2696"/>
        <pc:sldMkLst>
          <pc:docMk/>
          <pc:sldMk cId="442348980" sldId="339"/>
        </pc:sldMkLst>
      </pc:sldChg>
      <pc:sldChg chg="modSp add mod">
        <pc:chgData name="Joshua Sterling - BBA" userId="9a390c5d-c5a8-4742-b155-fa49ec05b6f5" providerId="ADAL" clId="{45C4F13F-2046-134F-87C9-4B4BB3FA83D0}" dt="2023-09-11T20:10:29.594" v="1683" actId="20577"/>
        <pc:sldMkLst>
          <pc:docMk/>
          <pc:sldMk cId="2813954441" sldId="339"/>
        </pc:sldMkLst>
      </pc:sldChg>
      <pc:sldChg chg="addSp delSp modSp add mod">
        <pc:chgData name="Joshua Sterling - BBA" userId="9a390c5d-c5a8-4742-b155-fa49ec05b6f5" providerId="ADAL" clId="{45C4F13F-2046-134F-87C9-4B4BB3FA83D0}" dt="2023-09-11T20:10:42.237" v="1684" actId="20577"/>
        <pc:sldMkLst>
          <pc:docMk/>
          <pc:sldMk cId="3996898605" sldId="340"/>
        </pc:sldMkLst>
      </pc:sldChg>
      <pc:sldChg chg="addSp delSp modSp add del mod">
        <pc:chgData name="Joshua Sterling - BBA" userId="9a390c5d-c5a8-4742-b155-fa49ec05b6f5" providerId="ADAL" clId="{45C4F13F-2046-134F-87C9-4B4BB3FA83D0}" dt="2023-09-09T08:36:59.362" v="1484" actId="2696"/>
        <pc:sldMkLst>
          <pc:docMk/>
          <pc:sldMk cId="535253842" sldId="341"/>
        </pc:sldMkLst>
      </pc:sldChg>
      <pc:sldChg chg="modSp add mod modClrScheme chgLayout">
        <pc:chgData name="Joshua Sterling - BBA" userId="9a390c5d-c5a8-4742-b155-fa49ec05b6f5" providerId="ADAL" clId="{45C4F13F-2046-134F-87C9-4B4BB3FA83D0}" dt="2023-09-09T08:54:14.063" v="1516" actId="700"/>
        <pc:sldMkLst>
          <pc:docMk/>
          <pc:sldMk cId="2726279236" sldId="342"/>
        </pc:sldMkLst>
      </pc:sldChg>
      <pc:sldChg chg="addSp delSp modSp add mod modClrScheme chgLayout">
        <pc:chgData name="Joshua Sterling - BBA" userId="9a390c5d-c5a8-4742-b155-fa49ec05b6f5" providerId="ADAL" clId="{45C4F13F-2046-134F-87C9-4B4BB3FA83D0}" dt="2023-09-09T08:32:13.150" v="1457" actId="1076"/>
        <pc:sldMkLst>
          <pc:docMk/>
          <pc:sldMk cId="3283023953" sldId="343"/>
        </pc:sldMkLst>
      </pc:sldChg>
      <pc:sldChg chg="addSp delSp modSp add mod">
        <pc:chgData name="Joshua Sterling - BBA" userId="9a390c5d-c5a8-4742-b155-fa49ec05b6f5" providerId="ADAL" clId="{45C4F13F-2046-134F-87C9-4B4BB3FA83D0}" dt="2023-09-09T08:27:59.866" v="1368" actId="404"/>
        <pc:sldMkLst>
          <pc:docMk/>
          <pc:sldMk cId="516893655" sldId="344"/>
        </pc:sldMkLst>
      </pc:sldChg>
      <pc:sldChg chg="addSp modSp new mod">
        <pc:chgData name="Joshua Sterling - BBA" userId="9a390c5d-c5a8-4742-b155-fa49ec05b6f5" providerId="ADAL" clId="{45C4F13F-2046-134F-87C9-4B4BB3FA83D0}" dt="2023-09-09T09:03:49.023" v="1543" actId="113"/>
        <pc:sldMkLst>
          <pc:docMk/>
          <pc:sldMk cId="1531991283" sldId="345"/>
        </pc:sldMkLst>
      </pc:sldChg>
      <pc:sldChg chg="add">
        <pc:chgData name="Joshua Sterling - BBA" userId="9a390c5d-c5a8-4742-b155-fa49ec05b6f5" providerId="ADAL" clId="{45C4F13F-2046-134F-87C9-4B4BB3FA83D0}" dt="2023-09-09T08:44:08.511" v="1487"/>
        <pc:sldMkLst>
          <pc:docMk/>
          <pc:sldMk cId="320631351" sldId="346"/>
        </pc:sldMkLst>
      </pc:sldChg>
      <pc:sldChg chg="add">
        <pc:chgData name="Joshua Sterling - BBA" userId="9a390c5d-c5a8-4742-b155-fa49ec05b6f5" providerId="ADAL" clId="{45C4F13F-2046-134F-87C9-4B4BB3FA83D0}" dt="2023-09-09T08:44:08.511" v="1487"/>
        <pc:sldMkLst>
          <pc:docMk/>
          <pc:sldMk cId="3603533965" sldId="347"/>
        </pc:sldMkLst>
      </pc:sldChg>
      <pc:sldChg chg="add">
        <pc:chgData name="Joshua Sterling - BBA" userId="9a390c5d-c5a8-4742-b155-fa49ec05b6f5" providerId="ADAL" clId="{45C4F13F-2046-134F-87C9-4B4BB3FA83D0}" dt="2023-09-09T08:44:08.511" v="1487"/>
        <pc:sldMkLst>
          <pc:docMk/>
          <pc:sldMk cId="3698256486" sldId="348"/>
        </pc:sldMkLst>
      </pc:sldChg>
      <pc:sldChg chg="add">
        <pc:chgData name="Joshua Sterling - BBA" userId="9a390c5d-c5a8-4742-b155-fa49ec05b6f5" providerId="ADAL" clId="{45C4F13F-2046-134F-87C9-4B4BB3FA83D0}" dt="2023-09-09T08:44:08.511" v="1487"/>
        <pc:sldMkLst>
          <pc:docMk/>
          <pc:sldMk cId="1792930636" sldId="349"/>
        </pc:sldMkLst>
      </pc:sldChg>
      <pc:sldChg chg="add del">
        <pc:chgData name="Joshua Sterling - BBA" userId="9a390c5d-c5a8-4742-b155-fa49ec05b6f5" providerId="ADAL" clId="{45C4F13F-2046-134F-87C9-4B4BB3FA83D0}" dt="2023-09-09T08:53:48.824" v="1514" actId="2696"/>
        <pc:sldMkLst>
          <pc:docMk/>
          <pc:sldMk cId="4153556047" sldId="350"/>
        </pc:sldMkLst>
      </pc:sldChg>
      <pc:sldChg chg="delSp modSp mod">
        <pc:chgData name="Joshua Sterling - BBA" userId="9a390c5d-c5a8-4742-b155-fa49ec05b6f5" providerId="ADAL" clId="{45C4F13F-2046-134F-87C9-4B4BB3FA83D0}" dt="2023-09-11T20:11:02.883" v="1687" actId="478"/>
        <pc:sldMkLst>
          <pc:docMk/>
          <pc:sldMk cId="1313604305" sldId="361"/>
        </pc:sldMkLst>
      </pc:sldChg>
      <pc:sldMasterChg chg="del delSldLayout">
        <pc:chgData name="Joshua Sterling - BBA" userId="9a390c5d-c5a8-4742-b155-fa49ec05b6f5" providerId="ADAL" clId="{45C4F13F-2046-134F-87C9-4B4BB3FA83D0}" dt="2023-09-08T23:43:29.171" v="349" actId="2696"/>
        <pc:sldMasterMkLst>
          <pc:docMk/>
          <pc:sldMasterMk cId="456679043" sldId="2147483648"/>
        </pc:sldMasterMkLst>
        <pc:sldLayoutChg chg="del">
          <pc:chgData name="Joshua Sterling - BBA" userId="9a390c5d-c5a8-4742-b155-fa49ec05b6f5" providerId="ADAL" clId="{45C4F13F-2046-134F-87C9-4B4BB3FA83D0}" dt="2023-09-08T23:43:29.164" v="338" actId="2696"/>
          <pc:sldLayoutMkLst>
            <pc:docMk/>
            <pc:sldMasterMk cId="456679043" sldId="2147483648"/>
            <pc:sldLayoutMk cId="764819025" sldId="2147483649"/>
          </pc:sldLayoutMkLst>
        </pc:sldLayoutChg>
        <pc:sldLayoutChg chg="del">
          <pc:chgData name="Joshua Sterling - BBA" userId="9a390c5d-c5a8-4742-b155-fa49ec05b6f5" providerId="ADAL" clId="{45C4F13F-2046-134F-87C9-4B4BB3FA83D0}" dt="2023-09-08T23:43:29.165" v="339" actId="2696"/>
          <pc:sldLayoutMkLst>
            <pc:docMk/>
            <pc:sldMasterMk cId="456679043" sldId="2147483648"/>
            <pc:sldLayoutMk cId="2423360744" sldId="2147483650"/>
          </pc:sldLayoutMkLst>
        </pc:sldLayoutChg>
        <pc:sldLayoutChg chg="del">
          <pc:chgData name="Joshua Sterling - BBA" userId="9a390c5d-c5a8-4742-b155-fa49ec05b6f5" providerId="ADAL" clId="{45C4F13F-2046-134F-87C9-4B4BB3FA83D0}" dt="2023-09-08T23:43:29.166" v="340" actId="2696"/>
          <pc:sldLayoutMkLst>
            <pc:docMk/>
            <pc:sldMasterMk cId="456679043" sldId="2147483648"/>
            <pc:sldLayoutMk cId="2334017722" sldId="2147483651"/>
          </pc:sldLayoutMkLst>
        </pc:sldLayoutChg>
        <pc:sldLayoutChg chg="del">
          <pc:chgData name="Joshua Sterling - BBA" userId="9a390c5d-c5a8-4742-b155-fa49ec05b6f5" providerId="ADAL" clId="{45C4F13F-2046-134F-87C9-4B4BB3FA83D0}" dt="2023-09-08T23:43:29.166" v="341" actId="2696"/>
          <pc:sldLayoutMkLst>
            <pc:docMk/>
            <pc:sldMasterMk cId="456679043" sldId="2147483648"/>
            <pc:sldLayoutMk cId="457845909" sldId="2147483652"/>
          </pc:sldLayoutMkLst>
        </pc:sldLayoutChg>
        <pc:sldLayoutChg chg="del">
          <pc:chgData name="Joshua Sterling - BBA" userId="9a390c5d-c5a8-4742-b155-fa49ec05b6f5" providerId="ADAL" clId="{45C4F13F-2046-134F-87C9-4B4BB3FA83D0}" dt="2023-09-08T23:43:29.167" v="342" actId="2696"/>
          <pc:sldLayoutMkLst>
            <pc:docMk/>
            <pc:sldMasterMk cId="456679043" sldId="2147483648"/>
            <pc:sldLayoutMk cId="129730807" sldId="2147483653"/>
          </pc:sldLayoutMkLst>
        </pc:sldLayoutChg>
        <pc:sldLayoutChg chg="del">
          <pc:chgData name="Joshua Sterling - BBA" userId="9a390c5d-c5a8-4742-b155-fa49ec05b6f5" providerId="ADAL" clId="{45C4F13F-2046-134F-87C9-4B4BB3FA83D0}" dt="2023-09-08T23:43:29.167" v="343" actId="2696"/>
          <pc:sldLayoutMkLst>
            <pc:docMk/>
            <pc:sldMasterMk cId="456679043" sldId="2147483648"/>
            <pc:sldLayoutMk cId="968667673" sldId="2147483654"/>
          </pc:sldLayoutMkLst>
        </pc:sldLayoutChg>
        <pc:sldLayoutChg chg="del">
          <pc:chgData name="Joshua Sterling - BBA" userId="9a390c5d-c5a8-4742-b155-fa49ec05b6f5" providerId="ADAL" clId="{45C4F13F-2046-134F-87C9-4B4BB3FA83D0}" dt="2023-09-08T23:43:29.167" v="344" actId="2696"/>
          <pc:sldLayoutMkLst>
            <pc:docMk/>
            <pc:sldMasterMk cId="456679043" sldId="2147483648"/>
            <pc:sldLayoutMk cId="3478488882" sldId="2147483655"/>
          </pc:sldLayoutMkLst>
        </pc:sldLayoutChg>
        <pc:sldLayoutChg chg="del">
          <pc:chgData name="Joshua Sterling - BBA" userId="9a390c5d-c5a8-4742-b155-fa49ec05b6f5" providerId="ADAL" clId="{45C4F13F-2046-134F-87C9-4B4BB3FA83D0}" dt="2023-09-08T23:43:29.168" v="345" actId="2696"/>
          <pc:sldLayoutMkLst>
            <pc:docMk/>
            <pc:sldMasterMk cId="456679043" sldId="2147483648"/>
            <pc:sldLayoutMk cId="3333293431" sldId="2147483656"/>
          </pc:sldLayoutMkLst>
        </pc:sldLayoutChg>
        <pc:sldLayoutChg chg="del">
          <pc:chgData name="Joshua Sterling - BBA" userId="9a390c5d-c5a8-4742-b155-fa49ec05b6f5" providerId="ADAL" clId="{45C4F13F-2046-134F-87C9-4B4BB3FA83D0}" dt="2023-09-08T23:43:29.168" v="346" actId="2696"/>
          <pc:sldLayoutMkLst>
            <pc:docMk/>
            <pc:sldMasterMk cId="456679043" sldId="2147483648"/>
            <pc:sldLayoutMk cId="784742357" sldId="2147483657"/>
          </pc:sldLayoutMkLst>
        </pc:sldLayoutChg>
        <pc:sldLayoutChg chg="del">
          <pc:chgData name="Joshua Sterling - BBA" userId="9a390c5d-c5a8-4742-b155-fa49ec05b6f5" providerId="ADAL" clId="{45C4F13F-2046-134F-87C9-4B4BB3FA83D0}" dt="2023-09-08T23:43:29.169" v="347" actId="2696"/>
          <pc:sldLayoutMkLst>
            <pc:docMk/>
            <pc:sldMasterMk cId="456679043" sldId="2147483648"/>
            <pc:sldLayoutMk cId="999684652" sldId="2147483658"/>
          </pc:sldLayoutMkLst>
        </pc:sldLayoutChg>
        <pc:sldLayoutChg chg="del">
          <pc:chgData name="Joshua Sterling - BBA" userId="9a390c5d-c5a8-4742-b155-fa49ec05b6f5" providerId="ADAL" clId="{45C4F13F-2046-134F-87C9-4B4BB3FA83D0}" dt="2023-09-08T23:43:29.169" v="348" actId="2696"/>
          <pc:sldLayoutMkLst>
            <pc:docMk/>
            <pc:sldMasterMk cId="456679043" sldId="2147483648"/>
            <pc:sldLayoutMk cId="4078877546" sldId="2147483659"/>
          </pc:sldLayoutMkLst>
        </pc:sldLayoutChg>
      </pc:sldMasterChg>
      <pc:sldMasterChg chg="modSldLayout">
        <pc:chgData name="Joshua Sterling - BBA" userId="9a390c5d-c5a8-4742-b155-fa49ec05b6f5" providerId="ADAL" clId="{45C4F13F-2046-134F-87C9-4B4BB3FA83D0}" dt="2023-09-08T23:14:53.806" v="2" actId="20577"/>
        <pc:sldMasterMkLst>
          <pc:docMk/>
          <pc:sldMasterMk cId="3074604958" sldId="2147483660"/>
        </pc:sldMasterMkLst>
        <pc:sldLayoutChg chg="addSp modSp mod">
          <pc:chgData name="Joshua Sterling - BBA" userId="9a390c5d-c5a8-4742-b155-fa49ec05b6f5" providerId="ADAL" clId="{45C4F13F-2046-134F-87C9-4B4BB3FA83D0}" dt="2023-09-08T23:14:53.806" v="2" actId="20577"/>
          <pc:sldLayoutMkLst>
            <pc:docMk/>
            <pc:sldMasterMk cId="3074604958" sldId="2147483660"/>
            <pc:sldLayoutMk cId="730652644" sldId="2147483667"/>
          </pc:sldLayoutMkLst>
        </pc:sldLayoutChg>
      </pc:sldMasterChg>
    </pc:docChg>
  </pc:docChgLst>
  <pc:docChgLst>
    <pc:chgData name="Joshua Sterling - BBA" userId="S::joshua.sterling@clf.uk::9a390c5d-c5a8-4742-b155-fa49ec05b6f5" providerId="AD" clId="Web-{F653EDF2-F4C3-4EA4-A935-960AD95CABAC}"/>
    <pc:docChg chg="addSld modSld sldOrd addMainMaster modMainMaster">
      <pc:chgData name="Joshua Sterling - BBA" userId="S::joshua.sterling@clf.uk::9a390c5d-c5a8-4742-b155-fa49ec05b6f5" providerId="AD" clId="Web-{F653EDF2-F4C3-4EA4-A935-960AD95CABAC}" dt="2023-09-08T23:14:08.531" v="50"/>
      <pc:docMkLst>
        <pc:docMk/>
      </pc:docMkLst>
      <pc:sldChg chg="ord">
        <pc:chgData name="Joshua Sterling - BBA" userId="S::joshua.sterling@clf.uk::9a390c5d-c5a8-4742-b155-fa49ec05b6f5" providerId="AD" clId="Web-{F653EDF2-F4C3-4EA4-A935-960AD95CABAC}" dt="2023-09-08T23:05:24.290" v="48"/>
        <pc:sldMkLst>
          <pc:docMk/>
          <pc:sldMk cId="1090390353" sldId="282"/>
        </pc:sldMkLst>
      </pc:sldChg>
      <pc:sldChg chg="addSp modSp">
        <pc:chgData name="Joshua Sterling - BBA" userId="S::joshua.sterling@clf.uk::9a390c5d-c5a8-4742-b155-fa49ec05b6f5" providerId="AD" clId="Web-{F653EDF2-F4C3-4EA4-A935-960AD95CABAC}" dt="2023-09-08T23:04:22.756" v="35"/>
        <pc:sldMkLst>
          <pc:docMk/>
          <pc:sldMk cId="670080182" sldId="285"/>
        </pc:sldMkLst>
      </pc:sldChg>
      <pc:sldChg chg="modSp add ord replId">
        <pc:chgData name="Joshua Sterling - BBA" userId="S::joshua.sterling@clf.uk::9a390c5d-c5a8-4742-b155-fa49ec05b6f5" providerId="AD" clId="Web-{F653EDF2-F4C3-4EA4-A935-960AD95CABAC}" dt="2023-09-08T23:05:14.415" v="46" actId="20577"/>
        <pc:sldMkLst>
          <pc:docMk/>
          <pc:sldMk cId="1546625344" sldId="286"/>
        </pc:sldMkLst>
      </pc:sldChg>
      <pc:sldChg chg="add">
        <pc:chgData name="Joshua Sterling - BBA" userId="S::joshua.sterling@clf.uk::9a390c5d-c5a8-4742-b155-fa49ec05b6f5" providerId="AD" clId="Web-{F653EDF2-F4C3-4EA4-A935-960AD95CABAC}" dt="2023-09-08T23:14:08.265" v="49"/>
        <pc:sldMkLst>
          <pc:docMk/>
          <pc:sldMk cId="3206448391" sldId="287"/>
        </pc:sldMkLst>
      </pc:sldChg>
      <pc:sldChg chg="add">
        <pc:chgData name="Joshua Sterling - BBA" userId="S::joshua.sterling@clf.uk::9a390c5d-c5a8-4742-b155-fa49ec05b6f5" providerId="AD" clId="Web-{F653EDF2-F4C3-4EA4-A935-960AD95CABAC}" dt="2023-09-08T23:14:08.531" v="50"/>
        <pc:sldMkLst>
          <pc:docMk/>
          <pc:sldMk cId="984870466" sldId="288"/>
        </pc:sldMkLst>
      </pc:sldChg>
      <pc:sldMasterChg chg="add addSldLayout">
        <pc:chgData name="Joshua Sterling - BBA" userId="S::joshua.sterling@clf.uk::9a390c5d-c5a8-4742-b155-fa49ec05b6f5" providerId="AD" clId="Web-{F653EDF2-F4C3-4EA4-A935-960AD95CABAC}" dt="2023-09-08T23:14:08.265" v="49"/>
        <pc:sldMasterMkLst>
          <pc:docMk/>
          <pc:sldMasterMk cId="179382004" sldId="2147483672"/>
        </pc:sldMasterMkLst>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1774707046" sldId="2147483673"/>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1575702062" sldId="2147483674"/>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2577543055" sldId="2147483675"/>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3508990114" sldId="2147483676"/>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13969478" sldId="2147483677"/>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3966738231" sldId="2147483678"/>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1709843236" sldId="2147483679"/>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3724255146" sldId="2147483680"/>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4086561107" sldId="2147483681"/>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2402079567" sldId="2147483682"/>
          </pc:sldLayoutMkLst>
        </pc:sldLayoutChg>
        <pc:sldLayoutChg chg="add">
          <pc:chgData name="Joshua Sterling - BBA" userId="S::joshua.sterling@clf.uk::9a390c5d-c5a8-4742-b155-fa49ec05b6f5" providerId="AD" clId="Web-{F653EDF2-F4C3-4EA4-A935-960AD95CABAC}" dt="2023-09-08T23:14:08.265" v="49"/>
          <pc:sldLayoutMkLst>
            <pc:docMk/>
            <pc:sldMasterMk cId="179382004" sldId="2147483672"/>
            <pc:sldLayoutMk cId="4015766442" sldId="2147483683"/>
          </pc:sldLayoutMkLst>
        </pc:sldLayoutChg>
      </pc:sldMasterChg>
      <pc:sldMasterChg chg="replId modSldLayout">
        <pc:chgData name="Joshua Sterling - BBA" userId="S::joshua.sterling@clf.uk::9a390c5d-c5a8-4742-b155-fa49ec05b6f5" providerId="AD" clId="Web-{F653EDF2-F4C3-4EA4-A935-960AD95CABAC}" dt="2023-09-08T23:14:08.265" v="49"/>
        <pc:sldMasterMkLst>
          <pc:docMk/>
          <pc:sldMasterMk cId="3370657321" sldId="2147483684"/>
        </pc:sldMasterMkLst>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3427921760" sldId="2147483685"/>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4125027661" sldId="2147483686"/>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1520073662" sldId="2147483687"/>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1390862952" sldId="2147483688"/>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1680243076" sldId="2147483689"/>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2310910162" sldId="2147483690"/>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216719702" sldId="2147483691"/>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4150340343" sldId="2147483692"/>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3565332251" sldId="2147483693"/>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302719878" sldId="2147483694"/>
          </pc:sldLayoutMkLst>
        </pc:sldLayoutChg>
        <pc:sldLayoutChg chg="replId">
          <pc:chgData name="Joshua Sterling - BBA" userId="S::joshua.sterling@clf.uk::9a390c5d-c5a8-4742-b155-fa49ec05b6f5" providerId="AD" clId="Web-{F653EDF2-F4C3-4EA4-A935-960AD95CABAC}" dt="2023-09-08T23:14:08.265" v="49"/>
          <pc:sldLayoutMkLst>
            <pc:docMk/>
            <pc:sldMasterMk cId="3370657321" sldId="2147483684"/>
            <pc:sldLayoutMk cId="1592372191" sldId="2147483695"/>
          </pc:sldLayoutMkLst>
        </pc:sldLayoutChg>
      </pc:sldMasterChg>
    </pc:docChg>
  </pc:docChgLst>
  <pc:docChgLst>
    <pc:chgData name="Martin Wignall - BBA" userId="S::martin.wignall@clf.uk::65c54b3f-5a1a-47b8-b570-cc02007ef196" providerId="AD" clId="Web-{0CF58DE0-9F84-7CDD-A663-6DE850AE999F}"/>
    <pc:docChg chg="modSld">
      <pc:chgData name="Martin Wignall - BBA" userId="S::martin.wignall@clf.uk::65c54b3f-5a1a-47b8-b570-cc02007ef196" providerId="AD" clId="Web-{0CF58DE0-9F84-7CDD-A663-6DE850AE999F}" dt="2023-10-12T15:15:10.990" v="417" actId="1076"/>
      <pc:docMkLst>
        <pc:docMk/>
      </pc:docMkLst>
      <pc:sldChg chg="modSp">
        <pc:chgData name="Martin Wignall - BBA" userId="S::martin.wignall@clf.uk::65c54b3f-5a1a-47b8-b570-cc02007ef196" providerId="AD" clId="Web-{0CF58DE0-9F84-7CDD-A663-6DE850AE999F}" dt="2023-10-12T15:15:10.990" v="417" actId="1076"/>
        <pc:sldMkLst>
          <pc:docMk/>
          <pc:sldMk cId="2451220008" sldId="260"/>
        </pc:sldMkLst>
      </pc:sldChg>
    </pc:docChg>
  </pc:docChgLst>
  <pc:docChgLst>
    <pc:chgData name="Joshua Sterling - BBA" userId="S::joshua.sterling@clf.uk::9a390c5d-c5a8-4742-b155-fa49ec05b6f5" providerId="AD" clId="Web-{E99FF421-9CAE-1913-718E-C60013685E97}"/>
    <pc:docChg chg="addSld delSld modSld sldOrd addMainMaster">
      <pc:chgData name="Joshua Sterling - BBA" userId="S::joshua.sterling@clf.uk::9a390c5d-c5a8-4742-b155-fa49ec05b6f5" providerId="AD" clId="Web-{E99FF421-9CAE-1913-718E-C60013685E97}" dt="2023-09-01T13:45:20.144" v="381"/>
      <pc:docMkLst>
        <pc:docMk/>
      </pc:docMkLst>
      <pc:sldChg chg="addSp delSp modSp add del">
        <pc:chgData name="Joshua Sterling - BBA" userId="S::joshua.sterling@clf.uk::9a390c5d-c5a8-4742-b155-fa49ec05b6f5" providerId="AD" clId="Web-{E99FF421-9CAE-1913-718E-C60013685E97}" dt="2023-09-01T13:21:14.333" v="229"/>
        <pc:sldMkLst>
          <pc:docMk/>
          <pc:sldMk cId="2460935958" sldId="264"/>
        </pc:sldMkLst>
      </pc:sldChg>
      <pc:sldChg chg="addSp delSp modSp add del">
        <pc:chgData name="Joshua Sterling - BBA" userId="S::joshua.sterling@clf.uk::9a390c5d-c5a8-4742-b155-fa49ec05b6f5" providerId="AD" clId="Web-{E99FF421-9CAE-1913-718E-C60013685E97}" dt="2023-09-01T13:45:20.144" v="381"/>
        <pc:sldMkLst>
          <pc:docMk/>
          <pc:sldMk cId="938803008" sldId="275"/>
        </pc:sldMkLst>
      </pc:sldChg>
      <pc:sldChg chg="addSp delSp modSp add del ord replId">
        <pc:chgData name="Joshua Sterling - BBA" userId="S::joshua.sterling@clf.uk::9a390c5d-c5a8-4742-b155-fa49ec05b6f5" providerId="AD" clId="Web-{E99FF421-9CAE-1913-718E-C60013685E97}" dt="2023-09-01T13:31:20.986" v="375" actId="1076"/>
        <pc:sldMkLst>
          <pc:docMk/>
          <pc:sldMk cId="1090390353" sldId="282"/>
        </pc:sldMkLst>
      </pc:sldChg>
      <pc:sldChg chg="addSp delSp modSp add">
        <pc:chgData name="Joshua Sterling - BBA" userId="S::joshua.sterling@clf.uk::9a390c5d-c5a8-4742-b155-fa49ec05b6f5" providerId="AD" clId="Web-{E99FF421-9CAE-1913-718E-C60013685E97}" dt="2023-09-01T13:22:42.960" v="259"/>
        <pc:sldMkLst>
          <pc:docMk/>
          <pc:sldMk cId="4272359902" sldId="283"/>
        </pc:sldMkLst>
      </pc:sldChg>
      <pc:sldMasterChg chg="add addSldLayout">
        <pc:chgData name="Joshua Sterling - BBA" userId="S::joshua.sterling@clf.uk::9a390c5d-c5a8-4742-b155-fa49ec05b6f5" providerId="AD" clId="Web-{E99FF421-9CAE-1913-718E-C60013685E97}" dt="2023-09-01T13:22:32.429" v="235"/>
        <pc:sldMasterMkLst>
          <pc:docMk/>
          <pc:sldMasterMk cId="456679043" sldId="2147483648"/>
        </pc:sldMasterMkLst>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764819025" sldId="2147483649"/>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2423360744" sldId="2147483650"/>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2334017722" sldId="2147483651"/>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457845909" sldId="2147483652"/>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129730807" sldId="2147483653"/>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968667673" sldId="2147483654"/>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3478488882" sldId="2147483655"/>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3333293431" sldId="2147483656"/>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784742357" sldId="2147483657"/>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999684652" sldId="2147483658"/>
          </pc:sldLayoutMkLst>
        </pc:sldLayoutChg>
        <pc:sldLayoutChg chg="add">
          <pc:chgData name="Joshua Sterling - BBA" userId="S::joshua.sterling@clf.uk::9a390c5d-c5a8-4742-b155-fa49ec05b6f5" providerId="AD" clId="Web-{E99FF421-9CAE-1913-718E-C60013685E97}" dt="2023-09-01T13:22:32.429" v="235"/>
          <pc:sldLayoutMkLst>
            <pc:docMk/>
            <pc:sldMasterMk cId="456679043" sldId="2147483648"/>
            <pc:sldLayoutMk cId="4078877546" sldId="2147483659"/>
          </pc:sldLayoutMkLst>
        </pc:sldLayoutChg>
      </pc:sldMasterChg>
    </pc:docChg>
  </pc:docChgLst>
  <pc:docChgLst>
    <pc:chgData name="Farva Ali - BBA" userId="25f5cb6d-600c-4198-83d4-8730706d9118" providerId="ADAL" clId="{0538F65E-8317-43DA-AA4A-B3B8641AB86A}"/>
    <pc:docChg chg="undo custSel addSld delSld modSld sldOrd modSection">
      <pc:chgData name="Farva Ali - BBA" userId="25f5cb6d-600c-4198-83d4-8730706d9118" providerId="ADAL" clId="{0538F65E-8317-43DA-AA4A-B3B8641AB86A}" dt="2025-03-15T22:38:29.275" v="2370" actId="207"/>
      <pc:docMkLst>
        <pc:docMk/>
      </pc:docMkLst>
      <pc:sldChg chg="addSp delSp modSp del mod">
        <pc:chgData name="Farva Ali - BBA" userId="25f5cb6d-600c-4198-83d4-8730706d9118" providerId="ADAL" clId="{0538F65E-8317-43DA-AA4A-B3B8641AB86A}" dt="2025-03-07T22:23:39.979" v="538" actId="47"/>
        <pc:sldMkLst>
          <pc:docMk/>
          <pc:sldMk cId="741678020" sldId="257"/>
        </pc:sldMkLst>
      </pc:sldChg>
      <pc:sldChg chg="addSp delSp modSp mod">
        <pc:chgData name="Farva Ali - BBA" userId="25f5cb6d-600c-4198-83d4-8730706d9118" providerId="ADAL" clId="{0538F65E-8317-43DA-AA4A-B3B8641AB86A}" dt="2025-03-15T22:23:37.534" v="1674" actId="20577"/>
        <pc:sldMkLst>
          <pc:docMk/>
          <pc:sldMk cId="3433407018" sldId="261"/>
        </pc:sldMkLst>
        <pc:spChg chg="mod">
          <ac:chgData name="Farva Ali - BBA" userId="25f5cb6d-600c-4198-83d4-8730706d9118" providerId="ADAL" clId="{0538F65E-8317-43DA-AA4A-B3B8641AB86A}" dt="2025-03-15T22:23:37.534" v="1674" actId="20577"/>
          <ac:spMkLst>
            <pc:docMk/>
            <pc:sldMk cId="3433407018" sldId="261"/>
            <ac:spMk id="2" creationId="{2EBF9F40-10EE-918B-35F2-DD1F4CDB68D9}"/>
          </ac:spMkLst>
        </pc:spChg>
        <pc:spChg chg="add mod">
          <ac:chgData name="Farva Ali - BBA" userId="25f5cb6d-600c-4198-83d4-8730706d9118" providerId="ADAL" clId="{0538F65E-8317-43DA-AA4A-B3B8641AB86A}" dt="2025-03-07T22:19:37.810" v="463" actId="1036"/>
          <ac:spMkLst>
            <pc:docMk/>
            <pc:sldMk cId="3433407018" sldId="261"/>
            <ac:spMk id="4" creationId="{7AFE06D8-3191-7F37-5E8A-630022711D60}"/>
          </ac:spMkLst>
        </pc:spChg>
        <pc:graphicFrameChg chg="add mod">
          <ac:chgData name="Farva Ali - BBA" userId="25f5cb6d-600c-4198-83d4-8730706d9118" providerId="ADAL" clId="{0538F65E-8317-43DA-AA4A-B3B8641AB86A}" dt="2025-03-07T22:19:37.810" v="463" actId="1036"/>
          <ac:graphicFrameMkLst>
            <pc:docMk/>
            <pc:sldMk cId="3433407018" sldId="261"/>
            <ac:graphicFrameMk id="3" creationId="{6DB19C12-80A5-897C-04C0-B8F765C84716}"/>
          </ac:graphicFrameMkLst>
        </pc:graphicFrameChg>
        <pc:graphicFrameChg chg="add mod">
          <ac:chgData name="Farva Ali - BBA" userId="25f5cb6d-600c-4198-83d4-8730706d9118" providerId="ADAL" clId="{0538F65E-8317-43DA-AA4A-B3B8641AB86A}" dt="2025-03-07T22:19:37.810" v="463" actId="1036"/>
          <ac:graphicFrameMkLst>
            <pc:docMk/>
            <pc:sldMk cId="3433407018" sldId="261"/>
            <ac:graphicFrameMk id="6" creationId="{E8E59398-43D0-5DB7-F7C3-6DA7BA0C31B8}"/>
          </ac:graphicFrameMkLst>
        </pc:graphicFrameChg>
        <pc:graphicFrameChg chg="add mod">
          <ac:chgData name="Farva Ali - BBA" userId="25f5cb6d-600c-4198-83d4-8730706d9118" providerId="ADAL" clId="{0538F65E-8317-43DA-AA4A-B3B8641AB86A}" dt="2025-03-07T22:19:37.810" v="463" actId="1036"/>
          <ac:graphicFrameMkLst>
            <pc:docMk/>
            <pc:sldMk cId="3433407018" sldId="261"/>
            <ac:graphicFrameMk id="7" creationId="{E1AB2327-F59E-4522-486C-5297F915A435}"/>
          </ac:graphicFrameMkLst>
        </pc:graphicFrameChg>
        <pc:graphicFrameChg chg="add mod">
          <ac:chgData name="Farva Ali - BBA" userId="25f5cb6d-600c-4198-83d4-8730706d9118" providerId="ADAL" clId="{0538F65E-8317-43DA-AA4A-B3B8641AB86A}" dt="2025-03-07T22:19:37.810" v="463" actId="1036"/>
          <ac:graphicFrameMkLst>
            <pc:docMk/>
            <pc:sldMk cId="3433407018" sldId="261"/>
            <ac:graphicFrameMk id="8" creationId="{B8984398-1AE7-6E89-103E-534E923CA266}"/>
          </ac:graphicFrameMkLst>
        </pc:graphicFrameChg>
        <pc:picChg chg="add mod">
          <ac:chgData name="Farva Ali - BBA" userId="25f5cb6d-600c-4198-83d4-8730706d9118" providerId="ADAL" clId="{0538F65E-8317-43DA-AA4A-B3B8641AB86A}" dt="2025-03-07T22:19:37.810" v="463" actId="1036"/>
          <ac:picMkLst>
            <pc:docMk/>
            <pc:sldMk cId="3433407018" sldId="261"/>
            <ac:picMk id="9" creationId="{BC5C418B-8647-BBF1-FA18-055F02A87155}"/>
          </ac:picMkLst>
        </pc:picChg>
      </pc:sldChg>
      <pc:sldChg chg="delSp modSp add mod">
        <pc:chgData name="Farva Ali - BBA" userId="25f5cb6d-600c-4198-83d4-8730706d9118" providerId="ADAL" clId="{0538F65E-8317-43DA-AA4A-B3B8641AB86A}" dt="2025-03-15T22:32:40.003" v="2201" actId="1076"/>
        <pc:sldMkLst>
          <pc:docMk/>
          <pc:sldMk cId="3612254244" sldId="263"/>
        </pc:sldMkLst>
        <pc:spChg chg="del">
          <ac:chgData name="Farva Ali - BBA" userId="25f5cb6d-600c-4198-83d4-8730706d9118" providerId="ADAL" clId="{0538F65E-8317-43DA-AA4A-B3B8641AB86A}" dt="2025-03-15T22:32:32.674" v="2186" actId="478"/>
          <ac:spMkLst>
            <pc:docMk/>
            <pc:sldMk cId="3612254244" sldId="263"/>
            <ac:spMk id="9" creationId="{C02F7D8E-FFC4-2E73-03A9-D461A1AF6AB2}"/>
          </ac:spMkLst>
        </pc:spChg>
        <pc:spChg chg="mod">
          <ac:chgData name="Farva Ali - BBA" userId="25f5cb6d-600c-4198-83d4-8730706d9118" providerId="ADAL" clId="{0538F65E-8317-43DA-AA4A-B3B8641AB86A}" dt="2025-03-15T22:23:07.320" v="1650" actId="20577"/>
          <ac:spMkLst>
            <pc:docMk/>
            <pc:sldMk cId="3612254244" sldId="263"/>
            <ac:spMk id="10" creationId="{D756B5F5-F601-F5A8-81CA-F4D4D39F1EA5}"/>
          </ac:spMkLst>
        </pc:spChg>
        <pc:graphicFrameChg chg="mod">
          <ac:chgData name="Farva Ali - BBA" userId="25f5cb6d-600c-4198-83d4-8730706d9118" providerId="ADAL" clId="{0538F65E-8317-43DA-AA4A-B3B8641AB86A}" dt="2025-03-15T22:32:37.582" v="2200" actId="1035"/>
          <ac:graphicFrameMkLst>
            <pc:docMk/>
            <pc:sldMk cId="3612254244" sldId="263"/>
            <ac:graphicFrameMk id="3" creationId="{89D86776-D664-6761-E4CF-D1768466614C}"/>
          </ac:graphicFrameMkLst>
        </pc:graphicFrameChg>
        <pc:picChg chg="mod">
          <ac:chgData name="Farva Ali - BBA" userId="25f5cb6d-600c-4198-83d4-8730706d9118" providerId="ADAL" clId="{0538F65E-8317-43DA-AA4A-B3B8641AB86A}" dt="2025-03-15T22:32:40.003" v="2201" actId="1076"/>
          <ac:picMkLst>
            <pc:docMk/>
            <pc:sldMk cId="3612254244" sldId="263"/>
            <ac:picMk id="7" creationId="{6760B876-8A99-B8CE-2EB2-F0E1E266C3A4}"/>
          </ac:picMkLst>
        </pc:picChg>
        <pc:picChg chg="del">
          <ac:chgData name="Farva Ali - BBA" userId="25f5cb6d-600c-4198-83d4-8730706d9118" providerId="ADAL" clId="{0538F65E-8317-43DA-AA4A-B3B8641AB86A}" dt="2025-03-15T22:32:35.284" v="2187" actId="478"/>
          <ac:picMkLst>
            <pc:docMk/>
            <pc:sldMk cId="3612254244" sldId="263"/>
            <ac:picMk id="8" creationId="{8108ACF1-0B0E-1F34-B2D9-4AA079F90FEE}"/>
          </ac:picMkLst>
        </pc:picChg>
        <pc:picChg chg="mod">
          <ac:chgData name="Farva Ali - BBA" userId="25f5cb6d-600c-4198-83d4-8730706d9118" providerId="ADAL" clId="{0538F65E-8317-43DA-AA4A-B3B8641AB86A}" dt="2025-03-15T22:32:37.582" v="2200" actId="1035"/>
          <ac:picMkLst>
            <pc:docMk/>
            <pc:sldMk cId="3612254244" sldId="263"/>
            <ac:picMk id="1028" creationId="{EBD16501-49F6-7E3E-D02C-2EF5A33A91A3}"/>
          </ac:picMkLst>
        </pc:picChg>
      </pc:sldChg>
      <pc:sldChg chg="addSp delSp modSp mod">
        <pc:chgData name="Farva Ali - BBA" userId="25f5cb6d-600c-4198-83d4-8730706d9118" providerId="ADAL" clId="{0538F65E-8317-43DA-AA4A-B3B8641AB86A}" dt="2025-03-15T22:23:44.319" v="1680" actId="20577"/>
        <pc:sldMkLst>
          <pc:docMk/>
          <pc:sldMk cId="984870466" sldId="288"/>
        </pc:sldMkLst>
        <pc:spChg chg="add mod">
          <ac:chgData name="Farva Ali - BBA" userId="25f5cb6d-600c-4198-83d4-8730706d9118" providerId="ADAL" clId="{0538F65E-8317-43DA-AA4A-B3B8641AB86A}" dt="2025-03-07T22:20:28.169" v="487" actId="1076"/>
          <ac:spMkLst>
            <pc:docMk/>
            <pc:sldMk cId="984870466" sldId="288"/>
            <ac:spMk id="6" creationId="{F465B019-43A3-20BE-4DA2-EF3E9FD8CAEC}"/>
          </ac:spMkLst>
        </pc:spChg>
        <pc:spChg chg="mod">
          <ac:chgData name="Farva Ali - BBA" userId="25f5cb6d-600c-4198-83d4-8730706d9118" providerId="ADAL" clId="{0538F65E-8317-43DA-AA4A-B3B8641AB86A}" dt="2025-03-15T22:23:44.319" v="1680" actId="20577"/>
          <ac:spMkLst>
            <pc:docMk/>
            <pc:sldMk cId="984870466" sldId="288"/>
            <ac:spMk id="8" creationId="{0A8CF7AB-24E5-1048-4FC3-4194EBD0AAE8}"/>
          </ac:spMkLst>
        </pc:spChg>
        <pc:spChg chg="add mod">
          <ac:chgData name="Farva Ali - BBA" userId="25f5cb6d-600c-4198-83d4-8730706d9118" providerId="ADAL" clId="{0538F65E-8317-43DA-AA4A-B3B8641AB86A}" dt="2025-03-07T22:20:28.169" v="487" actId="1076"/>
          <ac:spMkLst>
            <pc:docMk/>
            <pc:sldMk cId="984870466" sldId="288"/>
            <ac:spMk id="9" creationId="{7A8E06BD-A97C-6EBE-4776-0AB095336BA9}"/>
          </ac:spMkLst>
        </pc:spChg>
        <pc:graphicFrameChg chg="add mod">
          <ac:chgData name="Farva Ali - BBA" userId="25f5cb6d-600c-4198-83d4-8730706d9118" providerId="ADAL" clId="{0538F65E-8317-43DA-AA4A-B3B8641AB86A}" dt="2025-03-07T22:20:28.169" v="487" actId="1076"/>
          <ac:graphicFrameMkLst>
            <pc:docMk/>
            <pc:sldMk cId="984870466" sldId="288"/>
            <ac:graphicFrameMk id="3" creationId="{0D020923-4F88-E83C-99E5-2731C0181733}"/>
          </ac:graphicFrameMkLst>
        </pc:graphicFrameChg>
        <pc:graphicFrameChg chg="add mod">
          <ac:chgData name="Farva Ali - BBA" userId="25f5cb6d-600c-4198-83d4-8730706d9118" providerId="ADAL" clId="{0538F65E-8317-43DA-AA4A-B3B8641AB86A}" dt="2025-03-07T22:20:38.562" v="494"/>
          <ac:graphicFrameMkLst>
            <pc:docMk/>
            <pc:sldMk cId="984870466" sldId="288"/>
            <ac:graphicFrameMk id="4" creationId="{37A091A5-D41F-40EE-C818-0237ACD0345C}"/>
          </ac:graphicFrameMkLst>
        </pc:graphicFrameChg>
        <pc:graphicFrameChg chg="add mod">
          <ac:chgData name="Farva Ali - BBA" userId="25f5cb6d-600c-4198-83d4-8730706d9118" providerId="ADAL" clId="{0538F65E-8317-43DA-AA4A-B3B8641AB86A}" dt="2025-03-07T22:20:28.169" v="487" actId="1076"/>
          <ac:graphicFrameMkLst>
            <pc:docMk/>
            <pc:sldMk cId="984870466" sldId="288"/>
            <ac:graphicFrameMk id="5" creationId="{EC91F23C-1BCE-85E3-0FB4-1AA2E3157D47}"/>
          </ac:graphicFrameMkLst>
        </pc:graphicFrameChg>
        <pc:picChg chg="add mod">
          <ac:chgData name="Farva Ali - BBA" userId="25f5cb6d-600c-4198-83d4-8730706d9118" providerId="ADAL" clId="{0538F65E-8317-43DA-AA4A-B3B8641AB86A}" dt="2025-03-07T22:20:28.169" v="487" actId="1076"/>
          <ac:picMkLst>
            <pc:docMk/>
            <pc:sldMk cId="984870466" sldId="288"/>
            <ac:picMk id="2" creationId="{50FA9655-2D23-299A-6348-2890F1B9E9B4}"/>
          </ac:picMkLst>
        </pc:picChg>
        <pc:picChg chg="add mod">
          <ac:chgData name="Farva Ali - BBA" userId="25f5cb6d-600c-4198-83d4-8730706d9118" providerId="ADAL" clId="{0538F65E-8317-43DA-AA4A-B3B8641AB86A}" dt="2025-03-07T22:20:28.169" v="487" actId="1076"/>
          <ac:picMkLst>
            <pc:docMk/>
            <pc:sldMk cId="984870466" sldId="288"/>
            <ac:picMk id="7" creationId="{4FFF50D6-AA3E-1740-68C4-919F56F88D40}"/>
          </ac:picMkLst>
        </pc:picChg>
      </pc:sldChg>
      <pc:sldChg chg="addSp delSp modSp mod modAnim">
        <pc:chgData name="Farva Ali - BBA" userId="25f5cb6d-600c-4198-83d4-8730706d9118" providerId="ADAL" clId="{0538F65E-8317-43DA-AA4A-B3B8641AB86A}" dt="2025-03-15T22:23:51.177" v="1684" actId="20577"/>
        <pc:sldMkLst>
          <pc:docMk/>
          <pc:sldMk cId="2328286996" sldId="333"/>
        </pc:sldMkLst>
        <pc:spChg chg="add mod">
          <ac:chgData name="Farva Ali - BBA" userId="25f5cb6d-600c-4198-83d4-8730706d9118" providerId="ADAL" clId="{0538F65E-8317-43DA-AA4A-B3B8641AB86A}" dt="2025-03-07T22:23:04.653" v="533"/>
          <ac:spMkLst>
            <pc:docMk/>
            <pc:sldMk cId="2328286996" sldId="333"/>
            <ac:spMk id="7" creationId="{04B055B3-35E3-4711-BDD9-924C2826201D}"/>
          </ac:spMkLst>
        </pc:spChg>
        <pc:spChg chg="mod">
          <ac:chgData name="Farva Ali - BBA" userId="25f5cb6d-600c-4198-83d4-8730706d9118" providerId="ADAL" clId="{0538F65E-8317-43DA-AA4A-B3B8641AB86A}" dt="2025-03-15T22:23:51.177" v="1684" actId="20577"/>
          <ac:spMkLst>
            <pc:docMk/>
            <pc:sldMk cId="2328286996" sldId="333"/>
            <ac:spMk id="9" creationId="{41EB69CE-B44A-B75A-5D23-1D0997EDAA29}"/>
          </ac:spMkLst>
        </pc:spChg>
        <pc:spChg chg="add mod">
          <ac:chgData name="Farva Ali - BBA" userId="25f5cb6d-600c-4198-83d4-8730706d9118" providerId="ADAL" clId="{0538F65E-8317-43DA-AA4A-B3B8641AB86A}" dt="2025-03-07T22:23:04.653" v="533"/>
          <ac:spMkLst>
            <pc:docMk/>
            <pc:sldMk cId="2328286996" sldId="333"/>
            <ac:spMk id="10" creationId="{1E7C0F3B-2EDB-38A9-C93D-6B1EAC40A6E5}"/>
          </ac:spMkLst>
        </pc:spChg>
        <pc:spChg chg="add mod">
          <ac:chgData name="Farva Ali - BBA" userId="25f5cb6d-600c-4198-83d4-8730706d9118" providerId="ADAL" clId="{0538F65E-8317-43DA-AA4A-B3B8641AB86A}" dt="2025-03-07T22:23:04.653" v="533"/>
          <ac:spMkLst>
            <pc:docMk/>
            <pc:sldMk cId="2328286996" sldId="333"/>
            <ac:spMk id="15" creationId="{8A426F0A-FE78-AA9A-BD15-5DAE70BE4C76}"/>
          </ac:spMkLst>
        </pc:spChg>
        <pc:spChg chg="add mod">
          <ac:chgData name="Farva Ali - BBA" userId="25f5cb6d-600c-4198-83d4-8730706d9118" providerId="ADAL" clId="{0538F65E-8317-43DA-AA4A-B3B8641AB86A}" dt="2025-03-07T22:23:04.653" v="533"/>
          <ac:spMkLst>
            <pc:docMk/>
            <pc:sldMk cId="2328286996" sldId="333"/>
            <ac:spMk id="16" creationId="{449793BB-7B3A-04F5-B5CC-8BC98FF5CD1D}"/>
          </ac:spMkLst>
        </pc:spChg>
        <pc:spChg chg="add mod">
          <ac:chgData name="Farva Ali - BBA" userId="25f5cb6d-600c-4198-83d4-8730706d9118" providerId="ADAL" clId="{0538F65E-8317-43DA-AA4A-B3B8641AB86A}" dt="2025-03-07T22:23:04.653" v="533"/>
          <ac:spMkLst>
            <pc:docMk/>
            <pc:sldMk cId="2328286996" sldId="333"/>
            <ac:spMk id="18" creationId="{21B993EB-3B3A-2041-81A2-682CEC933640}"/>
          </ac:spMkLst>
        </pc:spChg>
        <pc:spChg chg="add mod">
          <ac:chgData name="Farva Ali - BBA" userId="25f5cb6d-600c-4198-83d4-8730706d9118" providerId="ADAL" clId="{0538F65E-8317-43DA-AA4A-B3B8641AB86A}" dt="2025-03-07T22:23:04.653" v="533"/>
          <ac:spMkLst>
            <pc:docMk/>
            <pc:sldMk cId="2328286996" sldId="333"/>
            <ac:spMk id="19" creationId="{E6026365-EB86-9E65-B62B-199998F4BE77}"/>
          </ac:spMkLst>
        </pc:spChg>
        <pc:picChg chg="add mod">
          <ac:chgData name="Farva Ali - BBA" userId="25f5cb6d-600c-4198-83d4-8730706d9118" providerId="ADAL" clId="{0538F65E-8317-43DA-AA4A-B3B8641AB86A}" dt="2025-03-07T22:23:04.653" v="533"/>
          <ac:picMkLst>
            <pc:docMk/>
            <pc:sldMk cId="2328286996" sldId="333"/>
            <ac:picMk id="11" creationId="{5651C638-A532-B001-AC11-FB917552C001}"/>
          </ac:picMkLst>
        </pc:picChg>
        <pc:picChg chg="add mod">
          <ac:chgData name="Farva Ali - BBA" userId="25f5cb6d-600c-4198-83d4-8730706d9118" providerId="ADAL" clId="{0538F65E-8317-43DA-AA4A-B3B8641AB86A}" dt="2025-03-07T22:23:04.653" v="533"/>
          <ac:picMkLst>
            <pc:docMk/>
            <pc:sldMk cId="2328286996" sldId="333"/>
            <ac:picMk id="12" creationId="{FF833E5E-BA51-66A1-C868-E9E0E1BAC43D}"/>
          </ac:picMkLst>
        </pc:picChg>
        <pc:picChg chg="add mod">
          <ac:chgData name="Farva Ali - BBA" userId="25f5cb6d-600c-4198-83d4-8730706d9118" providerId="ADAL" clId="{0538F65E-8317-43DA-AA4A-B3B8641AB86A}" dt="2025-03-07T22:23:04.653" v="533"/>
          <ac:picMkLst>
            <pc:docMk/>
            <pc:sldMk cId="2328286996" sldId="333"/>
            <ac:picMk id="13" creationId="{6EB2E3C9-8521-2DDA-D702-7D3A2343EF6D}"/>
          </ac:picMkLst>
        </pc:picChg>
        <pc:picChg chg="add mod">
          <ac:chgData name="Farva Ali - BBA" userId="25f5cb6d-600c-4198-83d4-8730706d9118" providerId="ADAL" clId="{0538F65E-8317-43DA-AA4A-B3B8641AB86A}" dt="2025-03-07T22:23:04.653" v="533"/>
          <ac:picMkLst>
            <pc:docMk/>
            <pc:sldMk cId="2328286996" sldId="333"/>
            <ac:picMk id="14" creationId="{54F980F7-9F2D-D041-0D99-B2AA23FBE0A1}"/>
          </ac:picMkLst>
        </pc:picChg>
      </pc:sldChg>
      <pc:sldChg chg="addSp delSp modSp mod">
        <pc:chgData name="Farva Ali - BBA" userId="25f5cb6d-600c-4198-83d4-8730706d9118" providerId="ADAL" clId="{0538F65E-8317-43DA-AA4A-B3B8641AB86A}" dt="2025-03-15T22:26:07.752" v="1956" actId="20577"/>
        <pc:sldMkLst>
          <pc:docMk/>
          <pc:sldMk cId="4255440620" sldId="334"/>
        </pc:sldMkLst>
        <pc:spChg chg="mod">
          <ac:chgData name="Farva Ali - BBA" userId="25f5cb6d-600c-4198-83d4-8730706d9118" providerId="ADAL" clId="{0538F65E-8317-43DA-AA4A-B3B8641AB86A}" dt="2025-03-15T22:26:07.752" v="1956" actId="20577"/>
          <ac:spMkLst>
            <pc:docMk/>
            <pc:sldMk cId="4255440620" sldId="334"/>
            <ac:spMk id="24" creationId="{2B1A3DB4-094E-AE13-937C-B4403FE813F2}"/>
          </ac:spMkLst>
        </pc:spChg>
        <pc:picChg chg="add mod">
          <ac:chgData name="Farva Ali - BBA" userId="25f5cb6d-600c-4198-83d4-8730706d9118" providerId="ADAL" clId="{0538F65E-8317-43DA-AA4A-B3B8641AB86A}" dt="2025-03-12T15:43:43.745" v="746"/>
          <ac:picMkLst>
            <pc:docMk/>
            <pc:sldMk cId="4255440620" sldId="334"/>
            <ac:picMk id="2" creationId="{12FCDE40-2C42-A32C-DCDB-FBC6C9986BA4}"/>
          </ac:picMkLst>
        </pc:picChg>
        <pc:picChg chg="add mod">
          <ac:chgData name="Farva Ali - BBA" userId="25f5cb6d-600c-4198-83d4-8730706d9118" providerId="ADAL" clId="{0538F65E-8317-43DA-AA4A-B3B8641AB86A}" dt="2025-03-12T15:43:43.745" v="746"/>
          <ac:picMkLst>
            <pc:docMk/>
            <pc:sldMk cId="4255440620" sldId="334"/>
            <ac:picMk id="3" creationId="{06F7E564-59D6-F26B-35DF-FE64C14E1551}"/>
          </ac:picMkLst>
        </pc:picChg>
        <pc:picChg chg="add mod">
          <ac:chgData name="Farva Ali - BBA" userId="25f5cb6d-600c-4198-83d4-8730706d9118" providerId="ADAL" clId="{0538F65E-8317-43DA-AA4A-B3B8641AB86A}" dt="2025-03-12T15:43:43.745" v="746"/>
          <ac:picMkLst>
            <pc:docMk/>
            <pc:sldMk cId="4255440620" sldId="334"/>
            <ac:picMk id="4" creationId="{C80409F7-FE36-9A51-3506-082B80DDB669}"/>
          </ac:picMkLst>
        </pc:picChg>
        <pc:picChg chg="add mod">
          <ac:chgData name="Farva Ali - BBA" userId="25f5cb6d-600c-4198-83d4-8730706d9118" providerId="ADAL" clId="{0538F65E-8317-43DA-AA4A-B3B8641AB86A}" dt="2025-03-12T15:43:43.745" v="746"/>
          <ac:picMkLst>
            <pc:docMk/>
            <pc:sldMk cId="4255440620" sldId="334"/>
            <ac:picMk id="5" creationId="{F12FCD1E-16FE-64D8-D0F2-6542C334BA28}"/>
          </ac:picMkLst>
        </pc:picChg>
        <pc:picChg chg="add mod">
          <ac:chgData name="Farva Ali - BBA" userId="25f5cb6d-600c-4198-83d4-8730706d9118" providerId="ADAL" clId="{0538F65E-8317-43DA-AA4A-B3B8641AB86A}" dt="2025-03-12T15:43:43.745" v="746"/>
          <ac:picMkLst>
            <pc:docMk/>
            <pc:sldMk cId="4255440620" sldId="334"/>
            <ac:picMk id="6" creationId="{9B446FAA-CCD5-E02A-D60B-4D62D1DE35E1}"/>
          </ac:picMkLst>
        </pc:picChg>
        <pc:picChg chg="add mod">
          <ac:chgData name="Farva Ali - BBA" userId="25f5cb6d-600c-4198-83d4-8730706d9118" providerId="ADAL" clId="{0538F65E-8317-43DA-AA4A-B3B8641AB86A}" dt="2025-03-12T15:43:43.745" v="746"/>
          <ac:picMkLst>
            <pc:docMk/>
            <pc:sldMk cId="4255440620" sldId="334"/>
            <ac:picMk id="7" creationId="{7D02D2DC-D42B-2395-B468-548CF4B9D58D}"/>
          </ac:picMkLst>
        </pc:picChg>
      </pc:sldChg>
      <pc:sldChg chg="addSp delSp modSp mod">
        <pc:chgData name="Farva Ali - BBA" userId="25f5cb6d-600c-4198-83d4-8730706d9118" providerId="ADAL" clId="{0538F65E-8317-43DA-AA4A-B3B8641AB86A}" dt="2025-03-15T22:24:49.992" v="1693" actId="20577"/>
        <pc:sldMkLst>
          <pc:docMk/>
          <pc:sldMk cId="3165032891" sldId="336"/>
        </pc:sldMkLst>
        <pc:spChg chg="add mod">
          <ac:chgData name="Farva Ali - BBA" userId="25f5cb6d-600c-4198-83d4-8730706d9118" providerId="ADAL" clId="{0538F65E-8317-43DA-AA4A-B3B8641AB86A}" dt="2025-03-07T22:25:08.574" v="541" actId="1076"/>
          <ac:spMkLst>
            <pc:docMk/>
            <pc:sldMk cId="3165032891" sldId="336"/>
            <ac:spMk id="2" creationId="{8AB42A27-6D2D-2AE7-BA8B-64E6B736E963}"/>
          </ac:spMkLst>
        </pc:spChg>
        <pc:spChg chg="mod">
          <ac:chgData name="Farva Ali - BBA" userId="25f5cb6d-600c-4198-83d4-8730706d9118" providerId="ADAL" clId="{0538F65E-8317-43DA-AA4A-B3B8641AB86A}" dt="2025-03-15T22:24:49.992" v="1693" actId="20577"/>
          <ac:spMkLst>
            <pc:docMk/>
            <pc:sldMk cId="3165032891" sldId="336"/>
            <ac:spMk id="16" creationId="{D909899D-F0D5-A0A9-FBC0-12DB29C673AA}"/>
          </ac:spMkLst>
        </pc:spChg>
        <pc:graphicFrameChg chg="add mod">
          <ac:chgData name="Farva Ali - BBA" userId="25f5cb6d-600c-4198-83d4-8730706d9118" providerId="ADAL" clId="{0538F65E-8317-43DA-AA4A-B3B8641AB86A}" dt="2025-03-07T22:25:14.634" v="549" actId="1038"/>
          <ac:graphicFrameMkLst>
            <pc:docMk/>
            <pc:sldMk cId="3165032891" sldId="336"/>
            <ac:graphicFrameMk id="4" creationId="{7DC6D374-FF12-1F9D-1678-F08DB83AA695}"/>
          </ac:graphicFrameMkLst>
        </pc:graphicFrameChg>
        <pc:graphicFrameChg chg="add mod">
          <ac:chgData name="Farva Ali - BBA" userId="25f5cb6d-600c-4198-83d4-8730706d9118" providerId="ADAL" clId="{0538F65E-8317-43DA-AA4A-B3B8641AB86A}" dt="2025-03-07T22:25:08.574" v="541" actId="1076"/>
          <ac:graphicFrameMkLst>
            <pc:docMk/>
            <pc:sldMk cId="3165032891" sldId="336"/>
            <ac:graphicFrameMk id="5" creationId="{7B8F2FC0-F80C-1E4D-55F0-1FBBB681DD0E}"/>
          </ac:graphicFrameMkLst>
        </pc:graphicFrameChg>
        <pc:graphicFrameChg chg="add mod">
          <ac:chgData name="Farva Ali - BBA" userId="25f5cb6d-600c-4198-83d4-8730706d9118" providerId="ADAL" clId="{0538F65E-8317-43DA-AA4A-B3B8641AB86A}" dt="2025-03-07T22:25:08.574" v="541" actId="1076"/>
          <ac:graphicFrameMkLst>
            <pc:docMk/>
            <pc:sldMk cId="3165032891" sldId="336"/>
            <ac:graphicFrameMk id="6" creationId="{21A18E3B-0D0E-F7BD-7E31-4EBD2A93D621}"/>
          </ac:graphicFrameMkLst>
        </pc:graphicFrameChg>
        <pc:graphicFrameChg chg="add mod">
          <ac:chgData name="Farva Ali - BBA" userId="25f5cb6d-600c-4198-83d4-8730706d9118" providerId="ADAL" clId="{0538F65E-8317-43DA-AA4A-B3B8641AB86A}" dt="2025-03-07T22:25:08.574" v="541" actId="1076"/>
          <ac:graphicFrameMkLst>
            <pc:docMk/>
            <pc:sldMk cId="3165032891" sldId="336"/>
            <ac:graphicFrameMk id="7" creationId="{76967980-002A-ABAA-9645-7B9FFBD0D964}"/>
          </ac:graphicFrameMkLst>
        </pc:graphicFrameChg>
        <pc:graphicFrameChg chg="add mod">
          <ac:chgData name="Farva Ali - BBA" userId="25f5cb6d-600c-4198-83d4-8730706d9118" providerId="ADAL" clId="{0538F65E-8317-43DA-AA4A-B3B8641AB86A}" dt="2025-03-07T22:25:08.574" v="541" actId="1076"/>
          <ac:graphicFrameMkLst>
            <pc:docMk/>
            <pc:sldMk cId="3165032891" sldId="336"/>
            <ac:graphicFrameMk id="8" creationId="{1D597350-ADDD-EC3F-9B0D-36AB4528D026}"/>
          </ac:graphicFrameMkLst>
        </pc:graphicFrameChg>
        <pc:graphicFrameChg chg="add mod">
          <ac:chgData name="Farva Ali - BBA" userId="25f5cb6d-600c-4198-83d4-8730706d9118" providerId="ADAL" clId="{0538F65E-8317-43DA-AA4A-B3B8641AB86A}" dt="2025-03-07T22:25:08.574" v="541" actId="1076"/>
          <ac:graphicFrameMkLst>
            <pc:docMk/>
            <pc:sldMk cId="3165032891" sldId="336"/>
            <ac:graphicFrameMk id="9" creationId="{73D5A13A-3E7A-C3A1-1557-A0976632654E}"/>
          </ac:graphicFrameMkLst>
        </pc:graphicFrameChg>
      </pc:sldChg>
      <pc:sldChg chg="addSp delSp modSp mod">
        <pc:chgData name="Farva Ali - BBA" userId="25f5cb6d-600c-4198-83d4-8730706d9118" providerId="ADAL" clId="{0538F65E-8317-43DA-AA4A-B3B8641AB86A}" dt="2025-03-15T22:21:42.230" v="1621" actId="20577"/>
        <pc:sldMkLst>
          <pc:docMk/>
          <pc:sldMk cId="3283023953" sldId="343"/>
        </pc:sldMkLst>
        <pc:spChg chg="mod">
          <ac:chgData name="Farva Ali - BBA" userId="25f5cb6d-600c-4198-83d4-8730706d9118" providerId="ADAL" clId="{0538F65E-8317-43DA-AA4A-B3B8641AB86A}" dt="2025-03-15T22:21:42.230" v="1621" actId="20577"/>
          <ac:spMkLst>
            <pc:docMk/>
            <pc:sldMk cId="3283023953" sldId="343"/>
            <ac:spMk id="9" creationId="{C557E945-0490-0D5F-3093-E947487397D9}"/>
          </ac:spMkLst>
        </pc:spChg>
        <pc:graphicFrameChg chg="add mod">
          <ac:chgData name="Farva Ali - BBA" userId="25f5cb6d-600c-4198-83d4-8730706d9118" providerId="ADAL" clId="{0538F65E-8317-43DA-AA4A-B3B8641AB86A}" dt="2025-03-07T22:15:38.696" v="434"/>
          <ac:graphicFrameMkLst>
            <pc:docMk/>
            <pc:sldMk cId="3283023953" sldId="343"/>
            <ac:graphicFrameMk id="2" creationId="{62A10B70-2AD2-655B-FFCE-6060B4CB13EF}"/>
          </ac:graphicFrameMkLst>
        </pc:graphicFrameChg>
        <pc:picChg chg="add mod">
          <ac:chgData name="Farva Ali - BBA" userId="25f5cb6d-600c-4198-83d4-8730706d9118" providerId="ADAL" clId="{0538F65E-8317-43DA-AA4A-B3B8641AB86A}" dt="2025-03-07T22:15:49.504" v="435" actId="1076"/>
          <ac:picMkLst>
            <pc:docMk/>
            <pc:sldMk cId="3283023953" sldId="343"/>
            <ac:picMk id="3" creationId="{04C81A62-3DCF-5DB3-1AEA-35119225C937}"/>
          </ac:picMkLst>
        </pc:picChg>
        <pc:picChg chg="add mod">
          <ac:chgData name="Farva Ali - BBA" userId="25f5cb6d-600c-4198-83d4-8730706d9118" providerId="ADAL" clId="{0538F65E-8317-43DA-AA4A-B3B8641AB86A}" dt="2025-03-07T22:15:38.696" v="434"/>
          <ac:picMkLst>
            <pc:docMk/>
            <pc:sldMk cId="3283023953" sldId="343"/>
            <ac:picMk id="4" creationId="{F01AC87D-F4E6-0576-9510-3EFE64E68662}"/>
          </ac:picMkLst>
        </pc:picChg>
      </pc:sldChg>
      <pc:sldChg chg="addSp delSp modSp mod">
        <pc:chgData name="Farva Ali - BBA" userId="25f5cb6d-600c-4198-83d4-8730706d9118" providerId="ADAL" clId="{0538F65E-8317-43DA-AA4A-B3B8641AB86A}" dt="2025-03-15T22:21:13.401" v="1583" actId="20577"/>
        <pc:sldMkLst>
          <pc:docMk/>
          <pc:sldMk cId="1531991283" sldId="345"/>
        </pc:sldMkLst>
        <pc:spChg chg="mod">
          <ac:chgData name="Farva Ali - BBA" userId="25f5cb6d-600c-4198-83d4-8730706d9118" providerId="ADAL" clId="{0538F65E-8317-43DA-AA4A-B3B8641AB86A}" dt="2025-03-15T22:21:13.401" v="1583" actId="20577"/>
          <ac:spMkLst>
            <pc:docMk/>
            <pc:sldMk cId="1531991283" sldId="345"/>
            <ac:spMk id="19" creationId="{C02F7D8E-FFC4-2E73-03A9-D461A1AF6AB2}"/>
          </ac:spMkLst>
        </pc:spChg>
        <pc:picChg chg="add mod">
          <ac:chgData name="Farva Ali - BBA" userId="25f5cb6d-600c-4198-83d4-8730706d9118" providerId="ADAL" clId="{0538F65E-8317-43DA-AA4A-B3B8641AB86A}" dt="2025-03-15T22:06:14.628" v="936" actId="14100"/>
          <ac:picMkLst>
            <pc:docMk/>
            <pc:sldMk cId="1531991283" sldId="345"/>
            <ac:picMk id="2" creationId="{7B4E3C8A-B72B-9481-6BB5-A1340328C316}"/>
          </ac:picMkLst>
        </pc:picChg>
        <pc:picChg chg="add mod">
          <ac:chgData name="Farva Ali - BBA" userId="25f5cb6d-600c-4198-83d4-8730706d9118" providerId="ADAL" clId="{0538F65E-8317-43DA-AA4A-B3B8641AB86A}" dt="2025-03-15T22:06:08.800" v="934" actId="14100"/>
          <ac:picMkLst>
            <pc:docMk/>
            <pc:sldMk cId="1531991283" sldId="345"/>
            <ac:picMk id="3" creationId="{BEEF4465-B880-4FF1-B621-5BD0B3DE54BA}"/>
          </ac:picMkLst>
        </pc:picChg>
        <pc:picChg chg="add mod">
          <ac:chgData name="Farva Ali - BBA" userId="25f5cb6d-600c-4198-83d4-8730706d9118" providerId="ADAL" clId="{0538F65E-8317-43DA-AA4A-B3B8641AB86A}" dt="2025-03-15T22:06:16.753" v="952" actId="1035"/>
          <ac:picMkLst>
            <pc:docMk/>
            <pc:sldMk cId="1531991283" sldId="345"/>
            <ac:picMk id="4" creationId="{8D404789-0458-8670-DA99-FBCFEA8FE042}"/>
          </ac:picMkLst>
        </pc:picChg>
        <pc:picChg chg="add mod">
          <ac:chgData name="Farva Ali - BBA" userId="25f5cb6d-600c-4198-83d4-8730706d9118" providerId="ADAL" clId="{0538F65E-8317-43DA-AA4A-B3B8641AB86A}" dt="2025-03-15T22:06:02.237" v="931" actId="14100"/>
          <ac:picMkLst>
            <pc:docMk/>
            <pc:sldMk cId="1531991283" sldId="345"/>
            <ac:picMk id="5" creationId="{9EBC8A00-E7A9-2AE2-61C5-0B634E1084C8}"/>
          </ac:picMkLst>
        </pc:picChg>
      </pc:sldChg>
      <pc:sldChg chg="addSp delSp modSp mod">
        <pc:chgData name="Farva Ali - BBA" userId="25f5cb6d-600c-4198-83d4-8730706d9118" providerId="ADAL" clId="{0538F65E-8317-43DA-AA4A-B3B8641AB86A}" dt="2025-03-15T22:25:35.605" v="1742" actId="20577"/>
        <pc:sldMkLst>
          <pc:docMk/>
          <pc:sldMk cId="3603533965" sldId="347"/>
        </pc:sldMkLst>
        <pc:spChg chg="add del mod">
          <ac:chgData name="Farva Ali - BBA" userId="25f5cb6d-600c-4198-83d4-8730706d9118" providerId="ADAL" clId="{0538F65E-8317-43DA-AA4A-B3B8641AB86A}" dt="2025-03-15T22:25:35.605" v="1742" actId="20577"/>
          <ac:spMkLst>
            <pc:docMk/>
            <pc:sldMk cId="3603533965" sldId="347"/>
            <ac:spMk id="4" creationId="{C335429D-E63D-FD7E-339A-B3C336248458}"/>
          </ac:spMkLst>
        </pc:spChg>
        <pc:picChg chg="add mod">
          <ac:chgData name="Farva Ali - BBA" userId="25f5cb6d-600c-4198-83d4-8730706d9118" providerId="ADAL" clId="{0538F65E-8317-43DA-AA4A-B3B8641AB86A}" dt="2025-03-07T22:36:50.957" v="669"/>
          <ac:picMkLst>
            <pc:docMk/>
            <pc:sldMk cId="3603533965" sldId="347"/>
            <ac:picMk id="9" creationId="{9E390281-2C1D-A190-EC3D-8A946F633E59}"/>
          </ac:picMkLst>
        </pc:picChg>
        <pc:picChg chg="add mod">
          <ac:chgData name="Farva Ali - BBA" userId="25f5cb6d-600c-4198-83d4-8730706d9118" providerId="ADAL" clId="{0538F65E-8317-43DA-AA4A-B3B8641AB86A}" dt="2025-03-07T22:36:50.957" v="669"/>
          <ac:picMkLst>
            <pc:docMk/>
            <pc:sldMk cId="3603533965" sldId="347"/>
            <ac:picMk id="11" creationId="{6D1DD0C4-0934-D2F1-C8CC-2B0E5FA98FE9}"/>
          </ac:picMkLst>
        </pc:picChg>
        <pc:picChg chg="add mod">
          <ac:chgData name="Farva Ali - BBA" userId="25f5cb6d-600c-4198-83d4-8730706d9118" providerId="ADAL" clId="{0538F65E-8317-43DA-AA4A-B3B8641AB86A}" dt="2025-03-07T22:36:50.957" v="669"/>
          <ac:picMkLst>
            <pc:docMk/>
            <pc:sldMk cId="3603533965" sldId="347"/>
            <ac:picMk id="12" creationId="{A001F690-4537-9F4F-901A-B991CDE9A3F2}"/>
          </ac:picMkLst>
        </pc:picChg>
        <pc:picChg chg="add mod">
          <ac:chgData name="Farva Ali - BBA" userId="25f5cb6d-600c-4198-83d4-8730706d9118" providerId="ADAL" clId="{0538F65E-8317-43DA-AA4A-B3B8641AB86A}" dt="2025-03-07T22:36:50.957" v="669"/>
          <ac:picMkLst>
            <pc:docMk/>
            <pc:sldMk cId="3603533965" sldId="347"/>
            <ac:picMk id="14" creationId="{8A6F1067-BC97-E7FA-05B8-908E88F4F6EC}"/>
          </ac:picMkLst>
        </pc:picChg>
        <pc:picChg chg="add mod">
          <ac:chgData name="Farva Ali - BBA" userId="25f5cb6d-600c-4198-83d4-8730706d9118" providerId="ADAL" clId="{0538F65E-8317-43DA-AA4A-B3B8641AB86A}" dt="2025-03-07T22:36:50.957" v="669"/>
          <ac:picMkLst>
            <pc:docMk/>
            <pc:sldMk cId="3603533965" sldId="347"/>
            <ac:picMk id="15" creationId="{725CB0FE-CBBE-329E-B1B4-84C692F18D71}"/>
          </ac:picMkLst>
        </pc:picChg>
        <pc:picChg chg="add mod">
          <ac:chgData name="Farva Ali - BBA" userId="25f5cb6d-600c-4198-83d4-8730706d9118" providerId="ADAL" clId="{0538F65E-8317-43DA-AA4A-B3B8641AB86A}" dt="2025-03-07T22:36:50.957" v="669"/>
          <ac:picMkLst>
            <pc:docMk/>
            <pc:sldMk cId="3603533965" sldId="347"/>
            <ac:picMk id="16" creationId="{D8960DDB-D417-D277-8E74-3DEA44D4209F}"/>
          </ac:picMkLst>
        </pc:picChg>
        <pc:picChg chg="add mod">
          <ac:chgData name="Farva Ali - BBA" userId="25f5cb6d-600c-4198-83d4-8730706d9118" providerId="ADAL" clId="{0538F65E-8317-43DA-AA4A-B3B8641AB86A}" dt="2025-03-07T22:36:50.957" v="669"/>
          <ac:picMkLst>
            <pc:docMk/>
            <pc:sldMk cId="3603533965" sldId="347"/>
            <ac:picMk id="18" creationId="{C32017CD-1682-ED68-583A-4783A1682C3C}"/>
          </ac:picMkLst>
        </pc:picChg>
        <pc:picChg chg="add mod">
          <ac:chgData name="Farva Ali - BBA" userId="25f5cb6d-600c-4198-83d4-8730706d9118" providerId="ADAL" clId="{0538F65E-8317-43DA-AA4A-B3B8641AB86A}" dt="2025-03-07T22:36:50.957" v="669"/>
          <ac:picMkLst>
            <pc:docMk/>
            <pc:sldMk cId="3603533965" sldId="347"/>
            <ac:picMk id="22" creationId="{BDC280BC-035A-8DF1-F541-378DB372A400}"/>
          </ac:picMkLst>
        </pc:picChg>
        <pc:picChg chg="add mod">
          <ac:chgData name="Farva Ali - BBA" userId="25f5cb6d-600c-4198-83d4-8730706d9118" providerId="ADAL" clId="{0538F65E-8317-43DA-AA4A-B3B8641AB86A}" dt="2025-03-07T22:36:50.957" v="669"/>
          <ac:picMkLst>
            <pc:docMk/>
            <pc:sldMk cId="3603533965" sldId="347"/>
            <ac:picMk id="25" creationId="{D9966C29-F299-B6D7-E91A-D5F05A6FC2A1}"/>
          </ac:picMkLst>
        </pc:picChg>
        <pc:picChg chg="add mod">
          <ac:chgData name="Farva Ali - BBA" userId="25f5cb6d-600c-4198-83d4-8730706d9118" providerId="ADAL" clId="{0538F65E-8317-43DA-AA4A-B3B8641AB86A}" dt="2025-03-07T22:36:50.957" v="669"/>
          <ac:picMkLst>
            <pc:docMk/>
            <pc:sldMk cId="3603533965" sldId="347"/>
            <ac:picMk id="28" creationId="{5C92C436-3591-6438-9728-E68398B560EA}"/>
          </ac:picMkLst>
        </pc:picChg>
      </pc:sldChg>
      <pc:sldChg chg="addSp delSp modSp mod">
        <pc:chgData name="Farva Ali - BBA" userId="25f5cb6d-600c-4198-83d4-8730706d9118" providerId="ADAL" clId="{0538F65E-8317-43DA-AA4A-B3B8641AB86A}" dt="2025-03-15T22:26:59.688" v="1968" actId="478"/>
        <pc:sldMkLst>
          <pc:docMk/>
          <pc:sldMk cId="2028861797" sldId="355"/>
        </pc:sldMkLst>
        <pc:spChg chg="add mod">
          <ac:chgData name="Farva Ali - BBA" userId="25f5cb6d-600c-4198-83d4-8730706d9118" providerId="ADAL" clId="{0538F65E-8317-43DA-AA4A-B3B8641AB86A}" dt="2025-03-07T22:02:04.998" v="226" actId="1076"/>
          <ac:spMkLst>
            <pc:docMk/>
            <pc:sldMk cId="2028861797" sldId="355"/>
            <ac:spMk id="4" creationId="{60135D19-EE67-5A21-ACF8-4EE304BB6DC7}"/>
          </ac:spMkLst>
        </pc:spChg>
        <pc:spChg chg="mod">
          <ac:chgData name="Farva Ali - BBA" userId="25f5cb6d-600c-4198-83d4-8730706d9118" providerId="ADAL" clId="{0538F65E-8317-43DA-AA4A-B3B8641AB86A}" dt="2025-03-15T22:20:07.242" v="1496" actId="20577"/>
          <ac:spMkLst>
            <pc:docMk/>
            <pc:sldMk cId="2028861797" sldId="355"/>
            <ac:spMk id="8" creationId="{0A8CF7AB-24E5-1048-4FC3-4194EBD0AAE8}"/>
          </ac:spMkLst>
        </pc:spChg>
        <pc:spChg chg="mod">
          <ac:chgData name="Farva Ali - BBA" userId="25f5cb6d-600c-4198-83d4-8730706d9118" providerId="ADAL" clId="{0538F65E-8317-43DA-AA4A-B3B8641AB86A}" dt="2025-03-07T22:01:29.914" v="216" actId="1037"/>
          <ac:spMkLst>
            <pc:docMk/>
            <pc:sldMk cId="2028861797" sldId="355"/>
            <ac:spMk id="12" creationId="{6459AC7D-D958-D269-73FF-EFB6652791EF}"/>
          </ac:spMkLst>
        </pc:spChg>
        <pc:spChg chg="mod">
          <ac:chgData name="Farva Ali - BBA" userId="25f5cb6d-600c-4198-83d4-8730706d9118" providerId="ADAL" clId="{0538F65E-8317-43DA-AA4A-B3B8641AB86A}" dt="2025-03-07T22:01:29.914" v="216" actId="1037"/>
          <ac:spMkLst>
            <pc:docMk/>
            <pc:sldMk cId="2028861797" sldId="355"/>
            <ac:spMk id="16" creationId="{1427CB25-D735-F8FC-4828-B2A839965217}"/>
          </ac:spMkLst>
        </pc:spChg>
        <pc:spChg chg="mod">
          <ac:chgData name="Farva Ali - BBA" userId="25f5cb6d-600c-4198-83d4-8730706d9118" providerId="ADAL" clId="{0538F65E-8317-43DA-AA4A-B3B8641AB86A}" dt="2025-03-07T22:01:08.805" v="172" actId="1035"/>
          <ac:spMkLst>
            <pc:docMk/>
            <pc:sldMk cId="2028861797" sldId="355"/>
            <ac:spMk id="17" creationId="{0284DA87-2077-72A1-48F2-24F806474D31}"/>
          </ac:spMkLst>
        </pc:spChg>
        <pc:spChg chg="mod">
          <ac:chgData name="Farva Ali - BBA" userId="25f5cb6d-600c-4198-83d4-8730706d9118" providerId="ADAL" clId="{0538F65E-8317-43DA-AA4A-B3B8641AB86A}" dt="2025-03-07T22:01:08.805" v="172" actId="1035"/>
          <ac:spMkLst>
            <pc:docMk/>
            <pc:sldMk cId="2028861797" sldId="355"/>
            <ac:spMk id="18" creationId="{D20B65D4-C6AD-BABD-EA1F-3A44FA56350E}"/>
          </ac:spMkLst>
        </pc:spChg>
        <pc:spChg chg="mod">
          <ac:chgData name="Farva Ali - BBA" userId="25f5cb6d-600c-4198-83d4-8730706d9118" providerId="ADAL" clId="{0538F65E-8317-43DA-AA4A-B3B8641AB86A}" dt="2025-03-07T22:01:26.474" v="210" actId="1037"/>
          <ac:spMkLst>
            <pc:docMk/>
            <pc:sldMk cId="2028861797" sldId="355"/>
            <ac:spMk id="19" creationId="{95485847-078B-B573-DE4B-086C4417E048}"/>
          </ac:spMkLst>
        </pc:spChg>
        <pc:spChg chg="mod">
          <ac:chgData name="Farva Ali - BBA" userId="25f5cb6d-600c-4198-83d4-8730706d9118" providerId="ADAL" clId="{0538F65E-8317-43DA-AA4A-B3B8641AB86A}" dt="2025-03-07T22:01:26.474" v="210" actId="1037"/>
          <ac:spMkLst>
            <pc:docMk/>
            <pc:sldMk cId="2028861797" sldId="355"/>
            <ac:spMk id="20" creationId="{09675A22-4795-B90A-6EB5-6AB8DFEC4A0F}"/>
          </ac:spMkLst>
        </pc:spChg>
        <pc:spChg chg="mod">
          <ac:chgData name="Farva Ali - BBA" userId="25f5cb6d-600c-4198-83d4-8730706d9118" providerId="ADAL" clId="{0538F65E-8317-43DA-AA4A-B3B8641AB86A}" dt="2025-03-07T22:01:22.714" v="207" actId="1037"/>
          <ac:spMkLst>
            <pc:docMk/>
            <pc:sldMk cId="2028861797" sldId="355"/>
            <ac:spMk id="23" creationId="{21EA3572-B565-18D9-D8B4-A67BB80739A1}"/>
          </ac:spMkLst>
        </pc:spChg>
        <pc:spChg chg="mod">
          <ac:chgData name="Farva Ali - BBA" userId="25f5cb6d-600c-4198-83d4-8730706d9118" providerId="ADAL" clId="{0538F65E-8317-43DA-AA4A-B3B8641AB86A}" dt="2025-03-07T22:01:22.714" v="207" actId="1037"/>
          <ac:spMkLst>
            <pc:docMk/>
            <pc:sldMk cId="2028861797" sldId="355"/>
            <ac:spMk id="24" creationId="{735CCBAD-79D7-FEF5-97E9-498EC52C82CF}"/>
          </ac:spMkLst>
        </pc:spChg>
        <pc:graphicFrameChg chg="mod modGraphic">
          <ac:chgData name="Farva Ali - BBA" userId="25f5cb6d-600c-4198-83d4-8730706d9118" providerId="ADAL" clId="{0538F65E-8317-43DA-AA4A-B3B8641AB86A}" dt="2025-03-15T22:26:55.078" v="1967" actId="207"/>
          <ac:graphicFrameMkLst>
            <pc:docMk/>
            <pc:sldMk cId="2028861797" sldId="355"/>
            <ac:graphicFrameMk id="10" creationId="{8F68F10F-B9A5-30E1-6CD4-A6ABD66D31A7}"/>
          </ac:graphicFrameMkLst>
        </pc:graphicFrameChg>
        <pc:picChg chg="add mod">
          <ac:chgData name="Farva Ali - BBA" userId="25f5cb6d-600c-4198-83d4-8730706d9118" providerId="ADAL" clId="{0538F65E-8317-43DA-AA4A-B3B8641AB86A}" dt="2025-03-07T22:01:48.406" v="223" actId="1036"/>
          <ac:picMkLst>
            <pc:docMk/>
            <pc:sldMk cId="2028861797" sldId="355"/>
            <ac:picMk id="3" creationId="{129189B4-0766-D364-DC6B-F8FE87D68081}"/>
          </ac:picMkLst>
        </pc:picChg>
        <pc:picChg chg="add mod">
          <ac:chgData name="Farva Ali - BBA" userId="25f5cb6d-600c-4198-83d4-8730706d9118" providerId="ADAL" clId="{0538F65E-8317-43DA-AA4A-B3B8641AB86A}" dt="2025-03-07T22:02:04.998" v="226" actId="1076"/>
          <ac:picMkLst>
            <pc:docMk/>
            <pc:sldMk cId="2028861797" sldId="355"/>
            <ac:picMk id="5" creationId="{0DB91B46-A9C6-03A5-69DC-4C5BB804860E}"/>
          </ac:picMkLst>
        </pc:picChg>
        <pc:picChg chg="add mod">
          <ac:chgData name="Farva Ali - BBA" userId="25f5cb6d-600c-4198-83d4-8730706d9118" providerId="ADAL" clId="{0538F65E-8317-43DA-AA4A-B3B8641AB86A}" dt="2025-03-07T22:02:04.998" v="226" actId="1076"/>
          <ac:picMkLst>
            <pc:docMk/>
            <pc:sldMk cId="2028861797" sldId="355"/>
            <ac:picMk id="6" creationId="{0585D5FF-638D-7344-A37B-0A6D82799D4E}"/>
          </ac:picMkLst>
        </pc:picChg>
        <pc:picChg chg="del">
          <ac:chgData name="Farva Ali - BBA" userId="25f5cb6d-600c-4198-83d4-8730706d9118" providerId="ADAL" clId="{0538F65E-8317-43DA-AA4A-B3B8641AB86A}" dt="2025-03-15T22:26:59.688" v="1968" actId="478"/>
          <ac:picMkLst>
            <pc:docMk/>
            <pc:sldMk cId="2028861797" sldId="355"/>
            <ac:picMk id="11" creationId="{B312293E-D697-6891-C67D-DA17CA9C35D5}"/>
          </ac:picMkLst>
        </pc:picChg>
        <pc:picChg chg="add mod">
          <ac:chgData name="Farva Ali - BBA" userId="25f5cb6d-600c-4198-83d4-8730706d9118" providerId="ADAL" clId="{0538F65E-8317-43DA-AA4A-B3B8641AB86A}" dt="2025-03-07T22:02:04.998" v="226" actId="1076"/>
          <ac:picMkLst>
            <pc:docMk/>
            <pc:sldMk cId="2028861797" sldId="355"/>
            <ac:picMk id="13" creationId="{0BFEA347-118D-E810-E9CA-7685A4CF7C82}"/>
          </ac:picMkLst>
        </pc:picChg>
      </pc:sldChg>
      <pc:sldChg chg="addSp delSp modSp mod">
        <pc:chgData name="Farva Ali - BBA" userId="25f5cb6d-600c-4198-83d4-8730706d9118" providerId="ADAL" clId="{0538F65E-8317-43DA-AA4A-B3B8641AB86A}" dt="2025-03-15T22:19:55.162" v="1491" actId="6549"/>
        <pc:sldMkLst>
          <pc:docMk/>
          <pc:sldMk cId="1818515051" sldId="368"/>
        </pc:sldMkLst>
        <pc:spChg chg="mod">
          <ac:chgData name="Farva Ali - BBA" userId="25f5cb6d-600c-4198-83d4-8730706d9118" providerId="ADAL" clId="{0538F65E-8317-43DA-AA4A-B3B8641AB86A}" dt="2025-03-15T22:19:55.162" v="1491" actId="6549"/>
          <ac:spMkLst>
            <pc:docMk/>
            <pc:sldMk cId="1818515051" sldId="368"/>
            <ac:spMk id="8" creationId="{0A8CF7AB-24E5-1048-4FC3-4194EBD0AAE8}"/>
          </ac:spMkLst>
        </pc:spChg>
        <pc:picChg chg="add mod">
          <ac:chgData name="Farva Ali - BBA" userId="25f5cb6d-600c-4198-83d4-8730706d9118" providerId="ADAL" clId="{0538F65E-8317-43DA-AA4A-B3B8641AB86A}" dt="2025-03-07T21:59:05.532" v="149" actId="14100"/>
          <ac:picMkLst>
            <pc:docMk/>
            <pc:sldMk cId="1818515051" sldId="368"/>
            <ac:picMk id="3" creationId="{0AAC5712-AD16-CC15-44D4-2C08DAB4E94F}"/>
          </ac:picMkLst>
        </pc:picChg>
      </pc:sldChg>
      <pc:sldChg chg="delSp modSp del mod">
        <pc:chgData name="Farva Ali - BBA" userId="25f5cb6d-600c-4198-83d4-8730706d9118" providerId="ADAL" clId="{0538F65E-8317-43DA-AA4A-B3B8641AB86A}" dt="2025-03-07T22:05:26.140" v="229" actId="47"/>
        <pc:sldMkLst>
          <pc:docMk/>
          <pc:sldMk cId="1807598993" sldId="375"/>
        </pc:sldMkLst>
      </pc:sldChg>
      <pc:sldChg chg="addSp delSp modSp mod">
        <pc:chgData name="Farva Ali - BBA" userId="25f5cb6d-600c-4198-83d4-8730706d9118" providerId="ADAL" clId="{0538F65E-8317-43DA-AA4A-B3B8641AB86A}" dt="2025-03-15T22:25:01.842" v="1705" actId="20577"/>
        <pc:sldMkLst>
          <pc:docMk/>
          <pc:sldMk cId="4046822782" sldId="379"/>
        </pc:sldMkLst>
        <pc:spChg chg="add del mod">
          <ac:chgData name="Farva Ali - BBA" userId="25f5cb6d-600c-4198-83d4-8730706d9118" providerId="ADAL" clId="{0538F65E-8317-43DA-AA4A-B3B8641AB86A}" dt="2025-03-15T22:25:01.842" v="1705" actId="20577"/>
          <ac:spMkLst>
            <pc:docMk/>
            <pc:sldMk cId="4046822782" sldId="379"/>
            <ac:spMk id="3" creationId="{16660BD4-6D94-648D-1073-06A5E2FA2557}"/>
          </ac:spMkLst>
        </pc:spChg>
        <pc:picChg chg="add mod">
          <ac:chgData name="Farva Ali - BBA" userId="25f5cb6d-600c-4198-83d4-8730706d9118" providerId="ADAL" clId="{0538F65E-8317-43DA-AA4A-B3B8641AB86A}" dt="2025-03-07T22:30:54.105" v="562" actId="1076"/>
          <ac:picMkLst>
            <pc:docMk/>
            <pc:sldMk cId="4046822782" sldId="379"/>
            <ac:picMk id="14" creationId="{6F0F1943-AC6C-1448-E9E2-5B3D1F7C33A7}"/>
          </ac:picMkLst>
        </pc:picChg>
        <pc:picChg chg="add mod">
          <ac:chgData name="Farva Ali - BBA" userId="25f5cb6d-600c-4198-83d4-8730706d9118" providerId="ADAL" clId="{0538F65E-8317-43DA-AA4A-B3B8641AB86A}" dt="2025-03-07T22:30:54.105" v="562" actId="1076"/>
          <ac:picMkLst>
            <pc:docMk/>
            <pc:sldMk cId="4046822782" sldId="379"/>
            <ac:picMk id="15" creationId="{9F6711A9-40DA-F6D4-6239-4E30322CBB3B}"/>
          </ac:picMkLst>
        </pc:picChg>
        <pc:picChg chg="add mod">
          <ac:chgData name="Farva Ali - BBA" userId="25f5cb6d-600c-4198-83d4-8730706d9118" providerId="ADAL" clId="{0538F65E-8317-43DA-AA4A-B3B8641AB86A}" dt="2025-03-07T22:30:54.105" v="562" actId="1076"/>
          <ac:picMkLst>
            <pc:docMk/>
            <pc:sldMk cId="4046822782" sldId="379"/>
            <ac:picMk id="16" creationId="{6DE192F1-3220-D727-8FA5-036D1B79D126}"/>
          </ac:picMkLst>
        </pc:picChg>
        <pc:picChg chg="add mod">
          <ac:chgData name="Farva Ali - BBA" userId="25f5cb6d-600c-4198-83d4-8730706d9118" providerId="ADAL" clId="{0538F65E-8317-43DA-AA4A-B3B8641AB86A}" dt="2025-03-07T22:30:54.105" v="562" actId="1076"/>
          <ac:picMkLst>
            <pc:docMk/>
            <pc:sldMk cId="4046822782" sldId="379"/>
            <ac:picMk id="18" creationId="{74B9A28E-1B9B-AC77-2245-A689A31AFE60}"/>
          </ac:picMkLst>
        </pc:picChg>
        <pc:picChg chg="add mod">
          <ac:chgData name="Farva Ali - BBA" userId="25f5cb6d-600c-4198-83d4-8730706d9118" providerId="ADAL" clId="{0538F65E-8317-43DA-AA4A-B3B8641AB86A}" dt="2025-03-07T22:30:54.105" v="562" actId="1076"/>
          <ac:picMkLst>
            <pc:docMk/>
            <pc:sldMk cId="4046822782" sldId="379"/>
            <ac:picMk id="19" creationId="{B08CB19B-40E8-5143-0DD3-BA53FFBC15F1}"/>
          </ac:picMkLst>
        </pc:picChg>
        <pc:picChg chg="add mod">
          <ac:chgData name="Farva Ali - BBA" userId="25f5cb6d-600c-4198-83d4-8730706d9118" providerId="ADAL" clId="{0538F65E-8317-43DA-AA4A-B3B8641AB86A}" dt="2025-03-07T22:30:54.105" v="562" actId="1076"/>
          <ac:picMkLst>
            <pc:docMk/>
            <pc:sldMk cId="4046822782" sldId="379"/>
            <ac:picMk id="20" creationId="{F064701F-D81C-4EC2-E637-A4455650D85A}"/>
          </ac:picMkLst>
        </pc:picChg>
        <pc:picChg chg="add mod">
          <ac:chgData name="Farva Ali - BBA" userId="25f5cb6d-600c-4198-83d4-8730706d9118" providerId="ADAL" clId="{0538F65E-8317-43DA-AA4A-B3B8641AB86A}" dt="2025-03-07T22:30:54.105" v="562" actId="1076"/>
          <ac:picMkLst>
            <pc:docMk/>
            <pc:sldMk cId="4046822782" sldId="379"/>
            <ac:picMk id="24" creationId="{826624DF-D94D-2366-66F6-2CFB2A1F5717}"/>
          </ac:picMkLst>
        </pc:picChg>
        <pc:picChg chg="add mod">
          <ac:chgData name="Farva Ali - BBA" userId="25f5cb6d-600c-4198-83d4-8730706d9118" providerId="ADAL" clId="{0538F65E-8317-43DA-AA4A-B3B8641AB86A}" dt="2025-03-07T22:30:54.105" v="562" actId="1076"/>
          <ac:picMkLst>
            <pc:docMk/>
            <pc:sldMk cId="4046822782" sldId="379"/>
            <ac:picMk id="25" creationId="{CD9CA0F2-B721-0A4C-D7A3-1C43D4D78091}"/>
          </ac:picMkLst>
        </pc:picChg>
        <pc:picChg chg="add mod">
          <ac:chgData name="Farva Ali - BBA" userId="25f5cb6d-600c-4198-83d4-8730706d9118" providerId="ADAL" clId="{0538F65E-8317-43DA-AA4A-B3B8641AB86A}" dt="2025-03-07T22:30:54.105" v="562" actId="1076"/>
          <ac:picMkLst>
            <pc:docMk/>
            <pc:sldMk cId="4046822782" sldId="379"/>
            <ac:picMk id="29" creationId="{B7673A06-0BA1-B169-7175-4A4F86C9583D}"/>
          </ac:picMkLst>
        </pc:picChg>
        <pc:picChg chg="add mod">
          <ac:chgData name="Farva Ali - BBA" userId="25f5cb6d-600c-4198-83d4-8730706d9118" providerId="ADAL" clId="{0538F65E-8317-43DA-AA4A-B3B8641AB86A}" dt="2025-03-07T22:30:54.105" v="562" actId="1076"/>
          <ac:picMkLst>
            <pc:docMk/>
            <pc:sldMk cId="4046822782" sldId="379"/>
            <ac:picMk id="30" creationId="{6F5FE800-CAF1-B526-CCA1-759D2DB9DA6D}"/>
          </ac:picMkLst>
        </pc:picChg>
      </pc:sldChg>
      <pc:sldChg chg="addSp delSp modSp mod">
        <pc:chgData name="Farva Ali - BBA" userId="25f5cb6d-600c-4198-83d4-8730706d9118" providerId="ADAL" clId="{0538F65E-8317-43DA-AA4A-B3B8641AB86A}" dt="2025-03-15T22:25:05.306" v="1707" actId="20577"/>
        <pc:sldMkLst>
          <pc:docMk/>
          <pc:sldMk cId="2802407004" sldId="380"/>
        </pc:sldMkLst>
        <pc:spChg chg="add mod">
          <ac:chgData name="Farva Ali - BBA" userId="25f5cb6d-600c-4198-83d4-8730706d9118" providerId="ADAL" clId="{0538F65E-8317-43DA-AA4A-B3B8641AB86A}" dt="2025-03-07T22:31:29.855" v="567" actId="14100"/>
          <ac:spMkLst>
            <pc:docMk/>
            <pc:sldMk cId="2802407004" sldId="380"/>
            <ac:spMk id="2" creationId="{DA724FE9-8DE5-99C0-89D4-CDC1B033B0FE}"/>
          </ac:spMkLst>
        </pc:spChg>
        <pc:spChg chg="mod">
          <ac:chgData name="Farva Ali - BBA" userId="25f5cb6d-600c-4198-83d4-8730706d9118" providerId="ADAL" clId="{0538F65E-8317-43DA-AA4A-B3B8641AB86A}" dt="2025-03-15T22:25:05.306" v="1707" actId="20577"/>
          <ac:spMkLst>
            <pc:docMk/>
            <pc:sldMk cId="2802407004" sldId="380"/>
            <ac:spMk id="3" creationId="{16660BD4-6D94-648D-1073-06A5E2FA2557}"/>
          </ac:spMkLst>
        </pc:spChg>
        <pc:spChg chg="add mod">
          <ac:chgData name="Farva Ali - BBA" userId="25f5cb6d-600c-4198-83d4-8730706d9118" providerId="ADAL" clId="{0538F65E-8317-43DA-AA4A-B3B8641AB86A}" dt="2025-03-07T22:31:51.746" v="572" actId="1076"/>
          <ac:spMkLst>
            <pc:docMk/>
            <pc:sldMk cId="2802407004" sldId="380"/>
            <ac:spMk id="4" creationId="{2891C73C-69CB-4988-4F4A-902E32E1E8CD}"/>
          </ac:spMkLst>
        </pc:spChg>
        <pc:spChg chg="add mod">
          <ac:chgData name="Farva Ali - BBA" userId="25f5cb6d-600c-4198-83d4-8730706d9118" providerId="ADAL" clId="{0538F65E-8317-43DA-AA4A-B3B8641AB86A}" dt="2025-03-07T22:31:54.234" v="573" actId="1076"/>
          <ac:spMkLst>
            <pc:docMk/>
            <pc:sldMk cId="2802407004" sldId="380"/>
            <ac:spMk id="5" creationId="{D33D36A1-4947-3EAE-E9F6-46E71E044BF2}"/>
          </ac:spMkLst>
        </pc:spChg>
        <pc:spChg chg="add mod">
          <ac:chgData name="Farva Ali - BBA" userId="25f5cb6d-600c-4198-83d4-8730706d9118" providerId="ADAL" clId="{0538F65E-8317-43DA-AA4A-B3B8641AB86A}" dt="2025-03-07T22:31:48.781" v="571" actId="14100"/>
          <ac:spMkLst>
            <pc:docMk/>
            <pc:sldMk cId="2802407004" sldId="380"/>
            <ac:spMk id="7" creationId="{A1E539FA-15C2-2713-076E-9F4E96958348}"/>
          </ac:spMkLst>
        </pc:spChg>
        <pc:graphicFrameChg chg="add mod">
          <ac:chgData name="Farva Ali - BBA" userId="25f5cb6d-600c-4198-83d4-8730706d9118" providerId="ADAL" clId="{0538F65E-8317-43DA-AA4A-B3B8641AB86A}" dt="2025-03-07T22:31:19.497" v="563"/>
          <ac:graphicFrameMkLst>
            <pc:docMk/>
            <pc:sldMk cId="2802407004" sldId="380"/>
            <ac:graphicFrameMk id="6" creationId="{40C635AD-8AB6-05CC-0E6E-10A1C9CD84EC}"/>
          </ac:graphicFrameMkLst>
        </pc:graphicFrameChg>
      </pc:sldChg>
      <pc:sldChg chg="addSp delSp modSp mod">
        <pc:chgData name="Farva Ali - BBA" userId="25f5cb6d-600c-4198-83d4-8730706d9118" providerId="ADAL" clId="{0538F65E-8317-43DA-AA4A-B3B8641AB86A}" dt="2025-03-15T22:25:40.504" v="1747" actId="20577"/>
        <pc:sldMkLst>
          <pc:docMk/>
          <pc:sldMk cId="2763391839" sldId="382"/>
        </pc:sldMkLst>
        <pc:spChg chg="add mod">
          <ac:chgData name="Farva Ali - BBA" userId="25f5cb6d-600c-4198-83d4-8730706d9118" providerId="ADAL" clId="{0538F65E-8317-43DA-AA4A-B3B8641AB86A}" dt="2025-03-07T22:37:37.844" v="679" actId="1076"/>
          <ac:spMkLst>
            <pc:docMk/>
            <pc:sldMk cId="2763391839" sldId="382"/>
            <ac:spMk id="10" creationId="{B7632E71-5126-14D4-A0A6-08577FA1FA1E}"/>
          </ac:spMkLst>
        </pc:spChg>
        <pc:spChg chg="add mod">
          <ac:chgData name="Farva Ali - BBA" userId="25f5cb6d-600c-4198-83d4-8730706d9118" providerId="ADAL" clId="{0538F65E-8317-43DA-AA4A-B3B8641AB86A}" dt="2025-03-07T22:37:41.277" v="680" actId="1076"/>
          <ac:spMkLst>
            <pc:docMk/>
            <pc:sldMk cId="2763391839" sldId="382"/>
            <ac:spMk id="12" creationId="{4F476097-707D-43A4-7F1D-52B11A55C7C2}"/>
          </ac:spMkLst>
        </pc:spChg>
        <pc:spChg chg="add mod">
          <ac:chgData name="Farva Ali - BBA" userId="25f5cb6d-600c-4198-83d4-8730706d9118" providerId="ADAL" clId="{0538F65E-8317-43DA-AA4A-B3B8641AB86A}" dt="2025-03-07T22:37:44.327" v="681" actId="1076"/>
          <ac:spMkLst>
            <pc:docMk/>
            <pc:sldMk cId="2763391839" sldId="382"/>
            <ac:spMk id="13" creationId="{EFFB3389-2776-1547-4DE5-8A68D2E3A4BC}"/>
          </ac:spMkLst>
        </pc:spChg>
        <pc:spChg chg="add mod">
          <ac:chgData name="Farva Ali - BBA" userId="25f5cb6d-600c-4198-83d4-8730706d9118" providerId="ADAL" clId="{0538F65E-8317-43DA-AA4A-B3B8641AB86A}" dt="2025-03-07T22:37:25.986" v="674" actId="14100"/>
          <ac:spMkLst>
            <pc:docMk/>
            <pc:sldMk cId="2763391839" sldId="382"/>
            <ac:spMk id="15" creationId="{CE58439B-48F2-0969-5658-CF0CD34C7C63}"/>
          </ac:spMkLst>
        </pc:spChg>
        <pc:spChg chg="mod">
          <ac:chgData name="Farva Ali - BBA" userId="25f5cb6d-600c-4198-83d4-8730706d9118" providerId="ADAL" clId="{0538F65E-8317-43DA-AA4A-B3B8641AB86A}" dt="2025-03-15T22:25:40.504" v="1747" actId="20577"/>
          <ac:spMkLst>
            <pc:docMk/>
            <pc:sldMk cId="2763391839" sldId="382"/>
            <ac:spMk id="55" creationId="{9E17A7AF-C1C7-F29D-444D-7CFD5EFFB5A7}"/>
          </ac:spMkLst>
        </pc:spChg>
        <pc:graphicFrameChg chg="add mod modGraphic">
          <ac:chgData name="Farva Ali - BBA" userId="25f5cb6d-600c-4198-83d4-8730706d9118" providerId="ADAL" clId="{0538F65E-8317-43DA-AA4A-B3B8641AB86A}" dt="2025-03-07T22:37:23.415" v="673" actId="1076"/>
          <ac:graphicFrameMkLst>
            <pc:docMk/>
            <pc:sldMk cId="2763391839" sldId="382"/>
            <ac:graphicFrameMk id="14" creationId="{0A4DDF3E-0AD5-2943-2487-EE0C432A260A}"/>
          </ac:graphicFrameMkLst>
        </pc:graphicFrameChg>
        <pc:picChg chg="add mod">
          <ac:chgData name="Farva Ali - BBA" userId="25f5cb6d-600c-4198-83d4-8730706d9118" providerId="ADAL" clId="{0538F65E-8317-43DA-AA4A-B3B8641AB86A}" dt="2025-03-07T22:37:14.399" v="672" actId="14100"/>
          <ac:picMkLst>
            <pc:docMk/>
            <pc:sldMk cId="2763391839" sldId="382"/>
            <ac:picMk id="11" creationId="{435D78FA-A178-9240-D35C-5D7201E0A15A}"/>
          </ac:picMkLst>
        </pc:picChg>
      </pc:sldChg>
      <pc:sldChg chg="addSp delSp modSp mod">
        <pc:chgData name="Farva Ali - BBA" userId="25f5cb6d-600c-4198-83d4-8730706d9118" providerId="ADAL" clId="{0538F65E-8317-43DA-AA4A-B3B8641AB86A}" dt="2025-03-15T20:16:39.167" v="774" actId="1076"/>
        <pc:sldMkLst>
          <pc:docMk/>
          <pc:sldMk cId="3969379588" sldId="383"/>
        </pc:sldMkLst>
        <pc:graphicFrameChg chg="del">
          <ac:chgData name="Farva Ali - BBA" userId="25f5cb6d-600c-4198-83d4-8730706d9118" providerId="ADAL" clId="{0538F65E-8317-43DA-AA4A-B3B8641AB86A}" dt="2025-03-15T20:16:26.634" v="753" actId="478"/>
          <ac:graphicFrameMkLst>
            <pc:docMk/>
            <pc:sldMk cId="3969379588" sldId="383"/>
            <ac:graphicFrameMk id="4" creationId="{78637CD3-4159-89AC-615A-561B840EC4AA}"/>
          </ac:graphicFrameMkLst>
        </pc:graphicFrameChg>
        <pc:graphicFrameChg chg="add mod modGraphic">
          <ac:chgData name="Farva Ali - BBA" userId="25f5cb6d-600c-4198-83d4-8730706d9118" providerId="ADAL" clId="{0538F65E-8317-43DA-AA4A-B3B8641AB86A}" dt="2025-03-15T20:16:34.072" v="773" actId="20577"/>
          <ac:graphicFrameMkLst>
            <pc:docMk/>
            <pc:sldMk cId="3969379588" sldId="383"/>
            <ac:graphicFrameMk id="6" creationId="{1BEB5BF5-19C1-93C4-A1DF-084744648226}"/>
          </ac:graphicFrameMkLst>
        </pc:graphicFrameChg>
        <pc:picChg chg="mod">
          <ac:chgData name="Farva Ali - BBA" userId="25f5cb6d-600c-4198-83d4-8730706d9118" providerId="ADAL" clId="{0538F65E-8317-43DA-AA4A-B3B8641AB86A}" dt="2025-03-15T20:16:39.167" v="774" actId="1076"/>
          <ac:picMkLst>
            <pc:docMk/>
            <pc:sldMk cId="3969379588" sldId="383"/>
            <ac:picMk id="1028" creationId="{65349578-D66B-7C34-1425-CAD6817F3A39}"/>
          </ac:picMkLst>
        </pc:picChg>
      </pc:sldChg>
      <pc:sldChg chg="addSp delSp modSp mod">
        <pc:chgData name="Farva Ali - BBA" userId="25f5cb6d-600c-4198-83d4-8730706d9118" providerId="ADAL" clId="{0538F65E-8317-43DA-AA4A-B3B8641AB86A}" dt="2025-03-15T22:35:27.451" v="2310" actId="207"/>
        <pc:sldMkLst>
          <pc:docMk/>
          <pc:sldMk cId="2827949724" sldId="391"/>
        </pc:sldMkLst>
        <pc:spChg chg="mod">
          <ac:chgData name="Farva Ali - BBA" userId="25f5cb6d-600c-4198-83d4-8730706d9118" providerId="ADAL" clId="{0538F65E-8317-43DA-AA4A-B3B8641AB86A}" dt="2025-03-07T22:07:28.772" v="283" actId="1038"/>
          <ac:spMkLst>
            <pc:docMk/>
            <pc:sldMk cId="2827949724" sldId="391"/>
            <ac:spMk id="2" creationId="{C4E7A148-EECB-1EBE-405E-7ECE68A4D213}"/>
          </ac:spMkLst>
        </pc:spChg>
        <pc:spChg chg="del">
          <ac:chgData name="Farva Ali - BBA" userId="25f5cb6d-600c-4198-83d4-8730706d9118" providerId="ADAL" clId="{0538F65E-8317-43DA-AA4A-B3B8641AB86A}" dt="2025-03-15T22:30:47.295" v="2070" actId="478"/>
          <ac:spMkLst>
            <pc:docMk/>
            <pc:sldMk cId="2827949724" sldId="391"/>
            <ac:spMk id="5" creationId="{D5C30C73-A24B-8A73-C42F-6B12B61DB420}"/>
          </ac:spMkLst>
        </pc:spChg>
        <pc:spChg chg="add mod">
          <ac:chgData name="Farva Ali - BBA" userId="25f5cb6d-600c-4198-83d4-8730706d9118" providerId="ADAL" clId="{0538F65E-8317-43DA-AA4A-B3B8641AB86A}" dt="2025-03-15T22:30:48.795" v="2071"/>
          <ac:spMkLst>
            <pc:docMk/>
            <pc:sldMk cId="2827949724" sldId="391"/>
            <ac:spMk id="6" creationId="{747C0C4E-74D0-F618-DBCF-67603F5E2BA6}"/>
          </ac:spMkLst>
        </pc:spChg>
        <pc:spChg chg="mod">
          <ac:chgData name="Farva Ali - BBA" userId="25f5cb6d-600c-4198-83d4-8730706d9118" providerId="ADAL" clId="{0538F65E-8317-43DA-AA4A-B3B8641AB86A}" dt="2025-03-15T22:20:40.499" v="1560" actId="20577"/>
          <ac:spMkLst>
            <pc:docMk/>
            <pc:sldMk cId="2827949724" sldId="391"/>
            <ac:spMk id="8" creationId="{0A8CF7AB-24E5-1048-4FC3-4194EBD0AAE8}"/>
          </ac:spMkLst>
        </pc:spChg>
        <pc:spChg chg="mod">
          <ac:chgData name="Farva Ali - BBA" userId="25f5cb6d-600c-4198-83d4-8730706d9118" providerId="ADAL" clId="{0538F65E-8317-43DA-AA4A-B3B8641AB86A}" dt="2025-03-07T22:07:28.772" v="283" actId="1038"/>
          <ac:spMkLst>
            <pc:docMk/>
            <pc:sldMk cId="2827949724" sldId="391"/>
            <ac:spMk id="10" creationId="{110B409E-A6F6-C6D1-51A5-504F3F5CF587}"/>
          </ac:spMkLst>
        </pc:spChg>
        <pc:spChg chg="mod">
          <ac:chgData name="Farva Ali - BBA" userId="25f5cb6d-600c-4198-83d4-8730706d9118" providerId="ADAL" clId="{0538F65E-8317-43DA-AA4A-B3B8641AB86A}" dt="2025-03-07T22:07:37.186" v="319" actId="1035"/>
          <ac:spMkLst>
            <pc:docMk/>
            <pc:sldMk cId="2827949724" sldId="391"/>
            <ac:spMk id="13" creationId="{135AA134-F50D-5459-D5F7-3FF3938DDB9B}"/>
          </ac:spMkLst>
        </pc:spChg>
        <pc:spChg chg="mod">
          <ac:chgData name="Farva Ali - BBA" userId="25f5cb6d-600c-4198-83d4-8730706d9118" providerId="ADAL" clId="{0538F65E-8317-43DA-AA4A-B3B8641AB86A}" dt="2025-03-07T22:07:37.186" v="319" actId="1035"/>
          <ac:spMkLst>
            <pc:docMk/>
            <pc:sldMk cId="2827949724" sldId="391"/>
            <ac:spMk id="14" creationId="{0A2603DD-C3AA-F4C0-217F-B4E255F4394B}"/>
          </ac:spMkLst>
        </pc:spChg>
        <pc:spChg chg="mod">
          <ac:chgData name="Farva Ali - BBA" userId="25f5cb6d-600c-4198-83d4-8730706d9118" providerId="ADAL" clId="{0538F65E-8317-43DA-AA4A-B3B8641AB86A}" dt="2025-03-07T22:07:34.752" v="312" actId="1035"/>
          <ac:spMkLst>
            <pc:docMk/>
            <pc:sldMk cId="2827949724" sldId="391"/>
            <ac:spMk id="16" creationId="{94A23C2D-4F9D-8737-998F-2A227FB6C7BE}"/>
          </ac:spMkLst>
        </pc:spChg>
        <pc:spChg chg="mod">
          <ac:chgData name="Farva Ali - BBA" userId="25f5cb6d-600c-4198-83d4-8730706d9118" providerId="ADAL" clId="{0538F65E-8317-43DA-AA4A-B3B8641AB86A}" dt="2025-03-07T22:07:34.752" v="312" actId="1035"/>
          <ac:spMkLst>
            <pc:docMk/>
            <pc:sldMk cId="2827949724" sldId="391"/>
            <ac:spMk id="17" creationId="{521A47C7-F810-560A-27A1-10EE064887EC}"/>
          </ac:spMkLst>
        </pc:spChg>
        <pc:graphicFrameChg chg="mod modGraphic">
          <ac:chgData name="Farva Ali - BBA" userId="25f5cb6d-600c-4198-83d4-8730706d9118" providerId="ADAL" clId="{0538F65E-8317-43DA-AA4A-B3B8641AB86A}" dt="2025-03-15T22:35:27.451" v="2310" actId="207"/>
          <ac:graphicFrameMkLst>
            <pc:docMk/>
            <pc:sldMk cId="2827949724" sldId="391"/>
            <ac:graphicFrameMk id="3" creationId="{243F92F6-F9DB-9F5F-8B09-C551864C7AF1}"/>
          </ac:graphicFrameMkLst>
        </pc:graphicFrameChg>
        <pc:picChg chg="mod">
          <ac:chgData name="Farva Ali - BBA" userId="25f5cb6d-600c-4198-83d4-8730706d9118" providerId="ADAL" clId="{0538F65E-8317-43DA-AA4A-B3B8641AB86A}" dt="2025-03-15T22:20:41.156" v="1561" actId="1036"/>
          <ac:picMkLst>
            <pc:docMk/>
            <pc:sldMk cId="2827949724" sldId="391"/>
            <ac:picMk id="11" creationId="{558B250A-9AC4-9087-F475-50FFAF8487D6}"/>
          </ac:picMkLst>
        </pc:picChg>
        <pc:picChg chg="del mod">
          <ac:chgData name="Farva Ali - BBA" userId="25f5cb6d-600c-4198-83d4-8730706d9118" providerId="ADAL" clId="{0538F65E-8317-43DA-AA4A-B3B8641AB86A}" dt="2025-03-15T22:27:08.297" v="1970" actId="478"/>
          <ac:picMkLst>
            <pc:docMk/>
            <pc:sldMk cId="2827949724" sldId="391"/>
            <ac:picMk id="15" creationId="{D949731B-61EE-6AD5-EFC8-483D69237D90}"/>
          </ac:picMkLst>
        </pc:picChg>
      </pc:sldChg>
      <pc:sldChg chg="addSp delSp modSp mod">
        <pc:chgData name="Farva Ali - BBA" userId="25f5cb6d-600c-4198-83d4-8730706d9118" providerId="ADAL" clId="{0538F65E-8317-43DA-AA4A-B3B8641AB86A}" dt="2025-03-15T22:31:02.921" v="2082"/>
        <pc:sldMkLst>
          <pc:docMk/>
          <pc:sldMk cId="3450882593" sldId="392"/>
        </pc:sldMkLst>
        <pc:spChg chg="mod">
          <ac:chgData name="Farva Ali - BBA" userId="25f5cb6d-600c-4198-83d4-8730706d9118" providerId="ADAL" clId="{0538F65E-8317-43DA-AA4A-B3B8641AB86A}" dt="2025-03-15T22:30:54.750" v="2080" actId="1036"/>
          <ac:spMkLst>
            <pc:docMk/>
            <pc:sldMk cId="3450882593" sldId="392"/>
            <ac:spMk id="2" creationId="{C4E7A148-EECB-1EBE-405E-7ECE68A4D213}"/>
          </ac:spMkLst>
        </pc:spChg>
        <pc:spChg chg="add mod">
          <ac:chgData name="Farva Ali - BBA" userId="25f5cb6d-600c-4198-83d4-8730706d9118" providerId="ADAL" clId="{0538F65E-8317-43DA-AA4A-B3B8641AB86A}" dt="2025-03-15T22:30:58.344" v="2081" actId="1076"/>
          <ac:spMkLst>
            <pc:docMk/>
            <pc:sldMk cId="3450882593" sldId="392"/>
            <ac:spMk id="4" creationId="{8802F9E1-977F-EB0A-9F9F-3372DF118CCE}"/>
          </ac:spMkLst>
        </pc:spChg>
        <pc:spChg chg="mod">
          <ac:chgData name="Farva Ali - BBA" userId="25f5cb6d-600c-4198-83d4-8730706d9118" providerId="ADAL" clId="{0538F65E-8317-43DA-AA4A-B3B8641AB86A}" dt="2025-03-15T22:20:44.008" v="1562" actId="20577"/>
          <ac:spMkLst>
            <pc:docMk/>
            <pc:sldMk cId="3450882593" sldId="392"/>
            <ac:spMk id="8" creationId="{0A8CF7AB-24E5-1048-4FC3-4194EBD0AAE8}"/>
          </ac:spMkLst>
        </pc:spChg>
        <pc:spChg chg="mod">
          <ac:chgData name="Farva Ali - BBA" userId="25f5cb6d-600c-4198-83d4-8730706d9118" providerId="ADAL" clId="{0538F65E-8317-43DA-AA4A-B3B8641AB86A}" dt="2025-03-15T22:30:54.750" v="2080" actId="1036"/>
          <ac:spMkLst>
            <pc:docMk/>
            <pc:sldMk cId="3450882593" sldId="392"/>
            <ac:spMk id="10" creationId="{110B409E-A6F6-C6D1-51A5-504F3F5CF587}"/>
          </ac:spMkLst>
        </pc:spChg>
        <pc:graphicFrameChg chg="mod modGraphic">
          <ac:chgData name="Farva Ali - BBA" userId="25f5cb6d-600c-4198-83d4-8730706d9118" providerId="ADAL" clId="{0538F65E-8317-43DA-AA4A-B3B8641AB86A}" dt="2025-03-15T22:30:54.750" v="2080" actId="1036"/>
          <ac:graphicFrameMkLst>
            <pc:docMk/>
            <pc:sldMk cId="3450882593" sldId="392"/>
            <ac:graphicFrameMk id="3" creationId="{243F92F6-F9DB-9F5F-8B09-C551864C7AF1}"/>
          </ac:graphicFrameMkLst>
        </pc:graphicFrameChg>
        <pc:picChg chg="add mod">
          <ac:chgData name="Farva Ali - BBA" userId="25f5cb6d-600c-4198-83d4-8730706d9118" providerId="ADAL" clId="{0538F65E-8317-43DA-AA4A-B3B8641AB86A}" dt="2025-03-15T22:31:02.921" v="2082"/>
          <ac:picMkLst>
            <pc:docMk/>
            <pc:sldMk cId="3450882593" sldId="392"/>
            <ac:picMk id="5" creationId="{6A6423C8-774F-96E7-1E38-CF3C4F18E9E5}"/>
          </ac:picMkLst>
        </pc:picChg>
        <pc:picChg chg="mod">
          <ac:chgData name="Farva Ali - BBA" userId="25f5cb6d-600c-4198-83d4-8730706d9118" providerId="ADAL" clId="{0538F65E-8317-43DA-AA4A-B3B8641AB86A}" dt="2025-03-15T22:30:54.750" v="2080" actId="1036"/>
          <ac:picMkLst>
            <pc:docMk/>
            <pc:sldMk cId="3450882593" sldId="392"/>
            <ac:picMk id="15" creationId="{D949731B-61EE-6AD5-EFC8-483D69237D90}"/>
          </ac:picMkLst>
        </pc:picChg>
      </pc:sldChg>
      <pc:sldChg chg="addSp delSp modSp mod">
        <pc:chgData name="Farva Ali - BBA" userId="25f5cb6d-600c-4198-83d4-8730706d9118" providerId="ADAL" clId="{0538F65E-8317-43DA-AA4A-B3B8641AB86A}" dt="2025-03-15T22:36:06.804" v="2317" actId="207"/>
        <pc:sldMkLst>
          <pc:docMk/>
          <pc:sldMk cId="1380980526" sldId="393"/>
        </pc:sldMkLst>
        <pc:spChg chg="mod">
          <ac:chgData name="Farva Ali - BBA" userId="25f5cb6d-600c-4198-83d4-8730706d9118" providerId="ADAL" clId="{0538F65E-8317-43DA-AA4A-B3B8641AB86A}" dt="2025-03-15T22:10:09.814" v="1160" actId="1035"/>
          <ac:spMkLst>
            <pc:docMk/>
            <pc:sldMk cId="1380980526" sldId="393"/>
            <ac:spMk id="2" creationId="{C4E7A148-EECB-1EBE-405E-7ECE68A4D213}"/>
          </ac:spMkLst>
        </pc:spChg>
        <pc:spChg chg="mod">
          <ac:chgData name="Farva Ali - BBA" userId="25f5cb6d-600c-4198-83d4-8730706d9118" providerId="ADAL" clId="{0538F65E-8317-43DA-AA4A-B3B8641AB86A}" dt="2025-03-15T22:10:09.814" v="1160" actId="1035"/>
          <ac:spMkLst>
            <pc:docMk/>
            <pc:sldMk cId="1380980526" sldId="393"/>
            <ac:spMk id="4" creationId="{7C2B4BBF-E0FD-B981-F3E6-FB2EF102B521}"/>
          </ac:spMkLst>
        </pc:spChg>
        <pc:spChg chg="del">
          <ac:chgData name="Farva Ali - BBA" userId="25f5cb6d-600c-4198-83d4-8730706d9118" providerId="ADAL" clId="{0538F65E-8317-43DA-AA4A-B3B8641AB86A}" dt="2025-03-15T22:33:25.790" v="2247" actId="478"/>
          <ac:spMkLst>
            <pc:docMk/>
            <pc:sldMk cId="1380980526" sldId="393"/>
            <ac:spMk id="5" creationId="{49D8219A-4018-6CCD-A151-ADFB27FC595E}"/>
          </ac:spMkLst>
        </pc:spChg>
        <pc:spChg chg="add mod">
          <ac:chgData name="Farva Ali - BBA" userId="25f5cb6d-600c-4198-83d4-8730706d9118" providerId="ADAL" clId="{0538F65E-8317-43DA-AA4A-B3B8641AB86A}" dt="2025-03-15T22:33:26.180" v="2248"/>
          <ac:spMkLst>
            <pc:docMk/>
            <pc:sldMk cId="1380980526" sldId="393"/>
            <ac:spMk id="6" creationId="{CC531FEB-7E9F-BF96-FE05-27685529EA79}"/>
          </ac:spMkLst>
        </pc:spChg>
        <pc:spChg chg="mod">
          <ac:chgData name="Farva Ali - BBA" userId="25f5cb6d-600c-4198-83d4-8730706d9118" providerId="ADAL" clId="{0538F65E-8317-43DA-AA4A-B3B8641AB86A}" dt="2025-03-15T22:23:46.522" v="1681" actId="20577"/>
          <ac:spMkLst>
            <pc:docMk/>
            <pc:sldMk cId="1380980526" sldId="393"/>
            <ac:spMk id="8" creationId="{0A8CF7AB-24E5-1048-4FC3-4194EBD0AAE8}"/>
          </ac:spMkLst>
        </pc:spChg>
        <pc:spChg chg="mod">
          <ac:chgData name="Farva Ali - BBA" userId="25f5cb6d-600c-4198-83d4-8730706d9118" providerId="ADAL" clId="{0538F65E-8317-43DA-AA4A-B3B8641AB86A}" dt="2025-03-15T22:10:09.814" v="1160" actId="1035"/>
          <ac:spMkLst>
            <pc:docMk/>
            <pc:sldMk cId="1380980526" sldId="393"/>
            <ac:spMk id="10" creationId="{110B409E-A6F6-C6D1-51A5-504F3F5CF587}"/>
          </ac:spMkLst>
        </pc:spChg>
        <pc:spChg chg="mod">
          <ac:chgData name="Farva Ali - BBA" userId="25f5cb6d-600c-4198-83d4-8730706d9118" providerId="ADAL" clId="{0538F65E-8317-43DA-AA4A-B3B8641AB86A}" dt="2025-03-15T22:10:09.814" v="1160" actId="1035"/>
          <ac:spMkLst>
            <pc:docMk/>
            <pc:sldMk cId="1380980526" sldId="393"/>
            <ac:spMk id="13" creationId="{135AA134-F50D-5459-D5F7-3FF3938DDB9B}"/>
          </ac:spMkLst>
        </pc:spChg>
        <pc:spChg chg="mod">
          <ac:chgData name="Farva Ali - BBA" userId="25f5cb6d-600c-4198-83d4-8730706d9118" providerId="ADAL" clId="{0538F65E-8317-43DA-AA4A-B3B8641AB86A}" dt="2025-03-15T22:10:09.814" v="1160" actId="1035"/>
          <ac:spMkLst>
            <pc:docMk/>
            <pc:sldMk cId="1380980526" sldId="393"/>
            <ac:spMk id="14" creationId="{0A2603DD-C3AA-F4C0-217F-B4E255F4394B}"/>
          </ac:spMkLst>
        </pc:spChg>
        <pc:spChg chg="mod">
          <ac:chgData name="Farva Ali - BBA" userId="25f5cb6d-600c-4198-83d4-8730706d9118" providerId="ADAL" clId="{0538F65E-8317-43DA-AA4A-B3B8641AB86A}" dt="2025-03-15T22:10:09.814" v="1160" actId="1035"/>
          <ac:spMkLst>
            <pc:docMk/>
            <pc:sldMk cId="1380980526" sldId="393"/>
            <ac:spMk id="16" creationId="{94A23C2D-4F9D-8737-998F-2A227FB6C7BE}"/>
          </ac:spMkLst>
        </pc:spChg>
        <pc:spChg chg="mod">
          <ac:chgData name="Farva Ali - BBA" userId="25f5cb6d-600c-4198-83d4-8730706d9118" providerId="ADAL" clId="{0538F65E-8317-43DA-AA4A-B3B8641AB86A}" dt="2025-03-15T22:10:09.814" v="1160" actId="1035"/>
          <ac:spMkLst>
            <pc:docMk/>
            <pc:sldMk cId="1380980526" sldId="393"/>
            <ac:spMk id="17" creationId="{521A47C7-F810-560A-27A1-10EE064887EC}"/>
          </ac:spMkLst>
        </pc:spChg>
        <pc:graphicFrameChg chg="mod modGraphic">
          <ac:chgData name="Farva Ali - BBA" userId="25f5cb6d-600c-4198-83d4-8730706d9118" providerId="ADAL" clId="{0538F65E-8317-43DA-AA4A-B3B8641AB86A}" dt="2025-03-15T22:36:06.804" v="2317" actId="207"/>
          <ac:graphicFrameMkLst>
            <pc:docMk/>
            <pc:sldMk cId="1380980526" sldId="393"/>
            <ac:graphicFrameMk id="3" creationId="{243F92F6-F9DB-9F5F-8B09-C551864C7AF1}"/>
          </ac:graphicFrameMkLst>
        </pc:graphicFrameChg>
        <pc:picChg chg="mod">
          <ac:chgData name="Farva Ali - BBA" userId="25f5cb6d-600c-4198-83d4-8730706d9118" providerId="ADAL" clId="{0538F65E-8317-43DA-AA4A-B3B8641AB86A}" dt="2025-03-15T22:23:47.302" v="1682" actId="1036"/>
          <ac:picMkLst>
            <pc:docMk/>
            <pc:sldMk cId="1380980526" sldId="393"/>
            <ac:picMk id="11" creationId="{558B250A-9AC4-9087-F475-50FFAF8487D6}"/>
          </ac:picMkLst>
        </pc:picChg>
        <pc:picChg chg="mod">
          <ac:chgData name="Farva Ali - BBA" userId="25f5cb6d-600c-4198-83d4-8730706d9118" providerId="ADAL" clId="{0538F65E-8317-43DA-AA4A-B3B8641AB86A}" dt="2025-03-15T22:10:09.814" v="1160" actId="1035"/>
          <ac:picMkLst>
            <pc:docMk/>
            <pc:sldMk cId="1380980526" sldId="393"/>
            <ac:picMk id="15" creationId="{D949731B-61EE-6AD5-EFC8-483D69237D90}"/>
          </ac:picMkLst>
        </pc:picChg>
      </pc:sldChg>
      <pc:sldChg chg="addSp delSp modSp mod">
        <pc:chgData name="Farva Ali - BBA" userId="25f5cb6d-600c-4198-83d4-8730706d9118" providerId="ADAL" clId="{0538F65E-8317-43DA-AA4A-B3B8641AB86A}" dt="2025-03-15T22:36:12.375" v="2318" actId="207"/>
        <pc:sldMkLst>
          <pc:docMk/>
          <pc:sldMk cId="2169011784" sldId="394"/>
        </pc:sldMkLst>
        <pc:spChg chg="mod">
          <ac:chgData name="Farva Ali - BBA" userId="25f5cb6d-600c-4198-83d4-8730706d9118" providerId="ADAL" clId="{0538F65E-8317-43DA-AA4A-B3B8641AB86A}" dt="2025-03-15T22:33:34.678" v="2261" actId="1035"/>
          <ac:spMkLst>
            <pc:docMk/>
            <pc:sldMk cId="2169011784" sldId="394"/>
            <ac:spMk id="2" creationId="{C4E7A148-EECB-1EBE-405E-7ECE68A4D213}"/>
          </ac:spMkLst>
        </pc:spChg>
        <pc:spChg chg="mod">
          <ac:chgData name="Farva Ali - BBA" userId="25f5cb6d-600c-4198-83d4-8730706d9118" providerId="ADAL" clId="{0538F65E-8317-43DA-AA4A-B3B8641AB86A}" dt="2025-03-15T22:33:34.678" v="2261" actId="1035"/>
          <ac:spMkLst>
            <pc:docMk/>
            <pc:sldMk cId="2169011784" sldId="394"/>
            <ac:spMk id="4" creationId="{7C2B4BBF-E0FD-B981-F3E6-FB2EF102B521}"/>
          </ac:spMkLst>
        </pc:spChg>
        <pc:spChg chg="del">
          <ac:chgData name="Farva Ali - BBA" userId="25f5cb6d-600c-4198-83d4-8730706d9118" providerId="ADAL" clId="{0538F65E-8317-43DA-AA4A-B3B8641AB86A}" dt="2025-03-15T22:33:30.134" v="2249" actId="478"/>
          <ac:spMkLst>
            <pc:docMk/>
            <pc:sldMk cId="2169011784" sldId="394"/>
            <ac:spMk id="5" creationId="{FE7D177F-94EE-72A0-89A8-3170E6D09775}"/>
          </ac:spMkLst>
        </pc:spChg>
        <pc:spChg chg="add mod">
          <ac:chgData name="Farva Ali - BBA" userId="25f5cb6d-600c-4198-83d4-8730706d9118" providerId="ADAL" clId="{0538F65E-8317-43DA-AA4A-B3B8641AB86A}" dt="2025-03-15T22:33:30.509" v="2250"/>
          <ac:spMkLst>
            <pc:docMk/>
            <pc:sldMk cId="2169011784" sldId="394"/>
            <ac:spMk id="6" creationId="{A62BC15D-A392-3D8E-AE6B-C7A9338085BF}"/>
          </ac:spMkLst>
        </pc:spChg>
        <pc:spChg chg="mod">
          <ac:chgData name="Farva Ali - BBA" userId="25f5cb6d-600c-4198-83d4-8730706d9118" providerId="ADAL" clId="{0538F65E-8317-43DA-AA4A-B3B8641AB86A}" dt="2025-03-15T22:23:59.404" v="1687" actId="20577"/>
          <ac:spMkLst>
            <pc:docMk/>
            <pc:sldMk cId="2169011784" sldId="394"/>
            <ac:spMk id="8" creationId="{0A8CF7AB-24E5-1048-4FC3-4194EBD0AAE8}"/>
          </ac:spMkLst>
        </pc:spChg>
        <pc:spChg chg="mod">
          <ac:chgData name="Farva Ali - BBA" userId="25f5cb6d-600c-4198-83d4-8730706d9118" providerId="ADAL" clId="{0538F65E-8317-43DA-AA4A-B3B8641AB86A}" dt="2025-03-15T22:33:34.678" v="2261" actId="1035"/>
          <ac:spMkLst>
            <pc:docMk/>
            <pc:sldMk cId="2169011784" sldId="394"/>
            <ac:spMk id="10" creationId="{110B409E-A6F6-C6D1-51A5-504F3F5CF587}"/>
          </ac:spMkLst>
        </pc:spChg>
        <pc:spChg chg="mod">
          <ac:chgData name="Farva Ali - BBA" userId="25f5cb6d-600c-4198-83d4-8730706d9118" providerId="ADAL" clId="{0538F65E-8317-43DA-AA4A-B3B8641AB86A}" dt="2025-03-15T22:33:34.678" v="2261" actId="1035"/>
          <ac:spMkLst>
            <pc:docMk/>
            <pc:sldMk cId="2169011784" sldId="394"/>
            <ac:spMk id="13" creationId="{135AA134-F50D-5459-D5F7-3FF3938DDB9B}"/>
          </ac:spMkLst>
        </pc:spChg>
        <pc:spChg chg="mod">
          <ac:chgData name="Farva Ali - BBA" userId="25f5cb6d-600c-4198-83d4-8730706d9118" providerId="ADAL" clId="{0538F65E-8317-43DA-AA4A-B3B8641AB86A}" dt="2025-03-15T22:33:34.678" v="2261" actId="1035"/>
          <ac:spMkLst>
            <pc:docMk/>
            <pc:sldMk cId="2169011784" sldId="394"/>
            <ac:spMk id="14" creationId="{0A2603DD-C3AA-F4C0-217F-B4E255F4394B}"/>
          </ac:spMkLst>
        </pc:spChg>
        <pc:spChg chg="mod">
          <ac:chgData name="Farva Ali - BBA" userId="25f5cb6d-600c-4198-83d4-8730706d9118" providerId="ADAL" clId="{0538F65E-8317-43DA-AA4A-B3B8641AB86A}" dt="2025-03-15T22:33:34.678" v="2261" actId="1035"/>
          <ac:spMkLst>
            <pc:docMk/>
            <pc:sldMk cId="2169011784" sldId="394"/>
            <ac:spMk id="16" creationId="{94A23C2D-4F9D-8737-998F-2A227FB6C7BE}"/>
          </ac:spMkLst>
        </pc:spChg>
        <pc:spChg chg="mod">
          <ac:chgData name="Farva Ali - BBA" userId="25f5cb6d-600c-4198-83d4-8730706d9118" providerId="ADAL" clId="{0538F65E-8317-43DA-AA4A-B3B8641AB86A}" dt="2025-03-15T22:33:34.678" v="2261" actId="1035"/>
          <ac:spMkLst>
            <pc:docMk/>
            <pc:sldMk cId="2169011784" sldId="394"/>
            <ac:spMk id="17" creationId="{521A47C7-F810-560A-27A1-10EE064887EC}"/>
          </ac:spMkLst>
        </pc:spChg>
        <pc:graphicFrameChg chg="mod modGraphic">
          <ac:chgData name="Farva Ali - BBA" userId="25f5cb6d-600c-4198-83d4-8730706d9118" providerId="ADAL" clId="{0538F65E-8317-43DA-AA4A-B3B8641AB86A}" dt="2025-03-15T22:36:12.375" v="2318" actId="207"/>
          <ac:graphicFrameMkLst>
            <pc:docMk/>
            <pc:sldMk cId="2169011784" sldId="394"/>
            <ac:graphicFrameMk id="3" creationId="{243F92F6-F9DB-9F5F-8B09-C551864C7AF1}"/>
          </ac:graphicFrameMkLst>
        </pc:graphicFrameChg>
        <pc:picChg chg="mod">
          <ac:chgData name="Farva Ali - BBA" userId="25f5cb6d-600c-4198-83d4-8730706d9118" providerId="ADAL" clId="{0538F65E-8317-43DA-AA4A-B3B8641AB86A}" dt="2025-03-15T22:33:34.678" v="2261" actId="1035"/>
          <ac:picMkLst>
            <pc:docMk/>
            <pc:sldMk cId="2169011784" sldId="394"/>
            <ac:picMk id="15" creationId="{D949731B-61EE-6AD5-EFC8-483D69237D90}"/>
          </ac:picMkLst>
        </pc:picChg>
      </pc:sldChg>
      <pc:sldChg chg="addSp delSp modSp mod">
        <pc:chgData name="Farva Ali - BBA" userId="25f5cb6d-600c-4198-83d4-8730706d9118" providerId="ADAL" clId="{0538F65E-8317-43DA-AA4A-B3B8641AB86A}" dt="2025-03-15T22:36:17.345" v="2319" actId="207"/>
        <pc:sldMkLst>
          <pc:docMk/>
          <pc:sldMk cId="3806665361" sldId="395"/>
        </pc:sldMkLst>
        <pc:spChg chg="mod">
          <ac:chgData name="Farva Ali - BBA" userId="25f5cb6d-600c-4198-83d4-8730706d9118" providerId="ADAL" clId="{0538F65E-8317-43DA-AA4A-B3B8641AB86A}" dt="2025-03-15T22:33:44.007" v="2273" actId="1035"/>
          <ac:spMkLst>
            <pc:docMk/>
            <pc:sldMk cId="3806665361" sldId="395"/>
            <ac:spMk id="2" creationId="{C4E7A148-EECB-1EBE-405E-7ECE68A4D213}"/>
          </ac:spMkLst>
        </pc:spChg>
        <pc:spChg chg="mod">
          <ac:chgData name="Farva Ali - BBA" userId="25f5cb6d-600c-4198-83d4-8730706d9118" providerId="ADAL" clId="{0538F65E-8317-43DA-AA4A-B3B8641AB86A}" dt="2025-03-15T22:33:44.007" v="2273" actId="1035"/>
          <ac:spMkLst>
            <pc:docMk/>
            <pc:sldMk cId="3806665361" sldId="395"/>
            <ac:spMk id="4" creationId="{7C2B4BBF-E0FD-B981-F3E6-FB2EF102B521}"/>
          </ac:spMkLst>
        </pc:spChg>
        <pc:spChg chg="del">
          <ac:chgData name="Farva Ali - BBA" userId="25f5cb6d-600c-4198-83d4-8730706d9118" providerId="ADAL" clId="{0538F65E-8317-43DA-AA4A-B3B8641AB86A}" dt="2025-03-15T22:33:39.600" v="2262" actId="478"/>
          <ac:spMkLst>
            <pc:docMk/>
            <pc:sldMk cId="3806665361" sldId="395"/>
            <ac:spMk id="5" creationId="{747FAD06-90EA-0D95-8592-08497561F650}"/>
          </ac:spMkLst>
        </pc:spChg>
        <pc:spChg chg="add mod">
          <ac:chgData name="Farva Ali - BBA" userId="25f5cb6d-600c-4198-83d4-8730706d9118" providerId="ADAL" clId="{0538F65E-8317-43DA-AA4A-B3B8641AB86A}" dt="2025-03-15T22:33:40.069" v="2263"/>
          <ac:spMkLst>
            <pc:docMk/>
            <pc:sldMk cId="3806665361" sldId="395"/>
            <ac:spMk id="6" creationId="{E3175E4E-C638-184A-3C82-0190EFA099A3}"/>
          </ac:spMkLst>
        </pc:spChg>
        <pc:spChg chg="mod">
          <ac:chgData name="Farva Ali - BBA" userId="25f5cb6d-600c-4198-83d4-8730706d9118" providerId="ADAL" clId="{0538F65E-8317-43DA-AA4A-B3B8641AB86A}" dt="2025-03-15T22:24:56.027" v="1700" actId="20577"/>
          <ac:spMkLst>
            <pc:docMk/>
            <pc:sldMk cId="3806665361" sldId="395"/>
            <ac:spMk id="8" creationId="{0A8CF7AB-24E5-1048-4FC3-4194EBD0AAE8}"/>
          </ac:spMkLst>
        </pc:spChg>
        <pc:spChg chg="mod">
          <ac:chgData name="Farva Ali - BBA" userId="25f5cb6d-600c-4198-83d4-8730706d9118" providerId="ADAL" clId="{0538F65E-8317-43DA-AA4A-B3B8641AB86A}" dt="2025-03-15T22:33:44.007" v="2273" actId="1035"/>
          <ac:spMkLst>
            <pc:docMk/>
            <pc:sldMk cId="3806665361" sldId="395"/>
            <ac:spMk id="10" creationId="{110B409E-A6F6-C6D1-51A5-504F3F5CF587}"/>
          </ac:spMkLst>
        </pc:spChg>
        <pc:spChg chg="mod">
          <ac:chgData name="Farva Ali - BBA" userId="25f5cb6d-600c-4198-83d4-8730706d9118" providerId="ADAL" clId="{0538F65E-8317-43DA-AA4A-B3B8641AB86A}" dt="2025-03-15T22:33:44.007" v="2273" actId="1035"/>
          <ac:spMkLst>
            <pc:docMk/>
            <pc:sldMk cId="3806665361" sldId="395"/>
            <ac:spMk id="13" creationId="{135AA134-F50D-5459-D5F7-3FF3938DDB9B}"/>
          </ac:spMkLst>
        </pc:spChg>
        <pc:spChg chg="mod">
          <ac:chgData name="Farva Ali - BBA" userId="25f5cb6d-600c-4198-83d4-8730706d9118" providerId="ADAL" clId="{0538F65E-8317-43DA-AA4A-B3B8641AB86A}" dt="2025-03-15T22:33:44.007" v="2273" actId="1035"/>
          <ac:spMkLst>
            <pc:docMk/>
            <pc:sldMk cId="3806665361" sldId="395"/>
            <ac:spMk id="14" creationId="{0A2603DD-C3AA-F4C0-217F-B4E255F4394B}"/>
          </ac:spMkLst>
        </pc:spChg>
        <pc:spChg chg="mod">
          <ac:chgData name="Farva Ali - BBA" userId="25f5cb6d-600c-4198-83d4-8730706d9118" providerId="ADAL" clId="{0538F65E-8317-43DA-AA4A-B3B8641AB86A}" dt="2025-03-15T22:33:44.007" v="2273" actId="1035"/>
          <ac:spMkLst>
            <pc:docMk/>
            <pc:sldMk cId="3806665361" sldId="395"/>
            <ac:spMk id="16" creationId="{94A23C2D-4F9D-8737-998F-2A227FB6C7BE}"/>
          </ac:spMkLst>
        </pc:spChg>
        <pc:spChg chg="mod">
          <ac:chgData name="Farva Ali - BBA" userId="25f5cb6d-600c-4198-83d4-8730706d9118" providerId="ADAL" clId="{0538F65E-8317-43DA-AA4A-B3B8641AB86A}" dt="2025-03-15T22:33:44.007" v="2273" actId="1035"/>
          <ac:spMkLst>
            <pc:docMk/>
            <pc:sldMk cId="3806665361" sldId="395"/>
            <ac:spMk id="17" creationId="{521A47C7-F810-560A-27A1-10EE064887EC}"/>
          </ac:spMkLst>
        </pc:spChg>
        <pc:graphicFrameChg chg="mod modGraphic">
          <ac:chgData name="Farva Ali - BBA" userId="25f5cb6d-600c-4198-83d4-8730706d9118" providerId="ADAL" clId="{0538F65E-8317-43DA-AA4A-B3B8641AB86A}" dt="2025-03-15T22:36:17.345" v="2319" actId="207"/>
          <ac:graphicFrameMkLst>
            <pc:docMk/>
            <pc:sldMk cId="3806665361" sldId="395"/>
            <ac:graphicFrameMk id="3" creationId="{243F92F6-F9DB-9F5F-8B09-C551864C7AF1}"/>
          </ac:graphicFrameMkLst>
        </pc:graphicFrameChg>
        <pc:picChg chg="mod">
          <ac:chgData name="Farva Ali - BBA" userId="25f5cb6d-600c-4198-83d4-8730706d9118" providerId="ADAL" clId="{0538F65E-8317-43DA-AA4A-B3B8641AB86A}" dt="2025-03-15T22:33:44.007" v="2273" actId="1035"/>
          <ac:picMkLst>
            <pc:docMk/>
            <pc:sldMk cId="3806665361" sldId="395"/>
            <ac:picMk id="15" creationId="{D949731B-61EE-6AD5-EFC8-483D69237D90}"/>
          </ac:picMkLst>
        </pc:picChg>
      </pc:sldChg>
      <pc:sldChg chg="addSp delSp modSp mod">
        <pc:chgData name="Farva Ali - BBA" userId="25f5cb6d-600c-4198-83d4-8730706d9118" providerId="ADAL" clId="{0538F65E-8317-43DA-AA4A-B3B8641AB86A}" dt="2025-03-15T22:37:29.520" v="2366" actId="207"/>
        <pc:sldMkLst>
          <pc:docMk/>
          <pc:sldMk cId="1200517652" sldId="396"/>
        </pc:sldMkLst>
        <pc:spChg chg="mod">
          <ac:chgData name="Farva Ali - BBA" userId="25f5cb6d-600c-4198-83d4-8730706d9118" providerId="ADAL" clId="{0538F65E-8317-43DA-AA4A-B3B8641AB86A}" dt="2025-03-15T22:17:57.762" v="1459" actId="1035"/>
          <ac:spMkLst>
            <pc:docMk/>
            <pc:sldMk cId="1200517652" sldId="396"/>
            <ac:spMk id="2" creationId="{C4E7A148-EECB-1EBE-405E-7ECE68A4D213}"/>
          </ac:spMkLst>
        </pc:spChg>
        <pc:spChg chg="del">
          <ac:chgData name="Farva Ali - BBA" userId="25f5cb6d-600c-4198-83d4-8730706d9118" providerId="ADAL" clId="{0538F65E-8317-43DA-AA4A-B3B8641AB86A}" dt="2025-03-15T22:34:22.369" v="2304" actId="478"/>
          <ac:spMkLst>
            <pc:docMk/>
            <pc:sldMk cId="1200517652" sldId="396"/>
            <ac:spMk id="5" creationId="{FE3FA690-CABF-9643-EFB8-28CB9CE7F3A0}"/>
          </ac:spMkLst>
        </pc:spChg>
        <pc:spChg chg="add mod">
          <ac:chgData name="Farva Ali - BBA" userId="25f5cb6d-600c-4198-83d4-8730706d9118" providerId="ADAL" clId="{0538F65E-8317-43DA-AA4A-B3B8641AB86A}" dt="2025-03-15T22:34:22.994" v="2305"/>
          <ac:spMkLst>
            <pc:docMk/>
            <pc:sldMk cId="1200517652" sldId="396"/>
            <ac:spMk id="6" creationId="{6E348294-45FA-5C66-2752-1C028C4A76CD}"/>
          </ac:spMkLst>
        </pc:spChg>
        <pc:spChg chg="mod">
          <ac:chgData name="Farva Ali - BBA" userId="25f5cb6d-600c-4198-83d4-8730706d9118" providerId="ADAL" clId="{0538F65E-8317-43DA-AA4A-B3B8641AB86A}" dt="2025-03-15T22:26:11.423" v="1957" actId="20577"/>
          <ac:spMkLst>
            <pc:docMk/>
            <pc:sldMk cId="1200517652" sldId="396"/>
            <ac:spMk id="8" creationId="{0A8CF7AB-24E5-1048-4FC3-4194EBD0AAE8}"/>
          </ac:spMkLst>
        </pc:spChg>
        <pc:spChg chg="mod">
          <ac:chgData name="Farva Ali - BBA" userId="25f5cb6d-600c-4198-83d4-8730706d9118" providerId="ADAL" clId="{0538F65E-8317-43DA-AA4A-B3B8641AB86A}" dt="2025-03-15T22:17:57.762" v="1459" actId="1035"/>
          <ac:spMkLst>
            <pc:docMk/>
            <pc:sldMk cId="1200517652" sldId="396"/>
            <ac:spMk id="10" creationId="{110B409E-A6F6-C6D1-51A5-504F3F5CF587}"/>
          </ac:spMkLst>
        </pc:spChg>
        <pc:spChg chg="mod">
          <ac:chgData name="Farva Ali - BBA" userId="25f5cb6d-600c-4198-83d4-8730706d9118" providerId="ADAL" clId="{0538F65E-8317-43DA-AA4A-B3B8641AB86A}" dt="2025-03-15T22:17:57.762" v="1459" actId="1035"/>
          <ac:spMkLst>
            <pc:docMk/>
            <pc:sldMk cId="1200517652" sldId="396"/>
            <ac:spMk id="13" creationId="{135AA134-F50D-5459-D5F7-3FF3938DDB9B}"/>
          </ac:spMkLst>
        </pc:spChg>
        <pc:spChg chg="mod">
          <ac:chgData name="Farva Ali - BBA" userId="25f5cb6d-600c-4198-83d4-8730706d9118" providerId="ADAL" clId="{0538F65E-8317-43DA-AA4A-B3B8641AB86A}" dt="2025-03-15T22:17:57.762" v="1459" actId="1035"/>
          <ac:spMkLst>
            <pc:docMk/>
            <pc:sldMk cId="1200517652" sldId="396"/>
            <ac:spMk id="14" creationId="{0A2603DD-C3AA-F4C0-217F-B4E255F4394B}"/>
          </ac:spMkLst>
        </pc:spChg>
        <pc:spChg chg="mod">
          <ac:chgData name="Farva Ali - BBA" userId="25f5cb6d-600c-4198-83d4-8730706d9118" providerId="ADAL" clId="{0538F65E-8317-43DA-AA4A-B3B8641AB86A}" dt="2025-03-15T22:18:01.543" v="1471" actId="1038"/>
          <ac:spMkLst>
            <pc:docMk/>
            <pc:sldMk cId="1200517652" sldId="396"/>
            <ac:spMk id="16" creationId="{94A23C2D-4F9D-8737-998F-2A227FB6C7BE}"/>
          </ac:spMkLst>
        </pc:spChg>
        <pc:spChg chg="mod">
          <ac:chgData name="Farva Ali - BBA" userId="25f5cb6d-600c-4198-83d4-8730706d9118" providerId="ADAL" clId="{0538F65E-8317-43DA-AA4A-B3B8641AB86A}" dt="2025-03-15T22:18:01.543" v="1471" actId="1038"/>
          <ac:spMkLst>
            <pc:docMk/>
            <pc:sldMk cId="1200517652" sldId="396"/>
            <ac:spMk id="17" creationId="{521A47C7-F810-560A-27A1-10EE064887EC}"/>
          </ac:spMkLst>
        </pc:spChg>
        <pc:graphicFrameChg chg="mod modGraphic">
          <ac:chgData name="Farva Ali - BBA" userId="25f5cb6d-600c-4198-83d4-8730706d9118" providerId="ADAL" clId="{0538F65E-8317-43DA-AA4A-B3B8641AB86A}" dt="2025-03-15T22:37:29.520" v="2366" actId="207"/>
          <ac:graphicFrameMkLst>
            <pc:docMk/>
            <pc:sldMk cId="1200517652" sldId="396"/>
            <ac:graphicFrameMk id="3" creationId="{243F92F6-F9DB-9F5F-8B09-C551864C7AF1}"/>
          </ac:graphicFrameMkLst>
        </pc:graphicFrameChg>
      </pc:sldChg>
      <pc:sldChg chg="addSp delSp modSp mod">
        <pc:chgData name="Farva Ali - BBA" userId="25f5cb6d-600c-4198-83d4-8730706d9118" providerId="ADAL" clId="{0538F65E-8317-43DA-AA4A-B3B8641AB86A}" dt="2025-03-15T22:38:12.850" v="2368" actId="207"/>
        <pc:sldMkLst>
          <pc:docMk/>
          <pc:sldMk cId="2320552921" sldId="399"/>
        </pc:sldMkLst>
        <pc:spChg chg="add mod">
          <ac:chgData name="Farva Ali - BBA" userId="25f5cb6d-600c-4198-83d4-8730706d9118" providerId="ADAL" clId="{0538F65E-8317-43DA-AA4A-B3B8641AB86A}" dt="2025-03-15T22:31:55.657" v="2104"/>
          <ac:spMkLst>
            <pc:docMk/>
            <pc:sldMk cId="2320552921" sldId="399"/>
            <ac:spMk id="2" creationId="{F64CA952-1186-026C-42F2-CBC8C358AEC7}"/>
          </ac:spMkLst>
        </pc:spChg>
        <pc:spChg chg="mod">
          <ac:chgData name="Farva Ali - BBA" userId="25f5cb6d-600c-4198-83d4-8730706d9118" providerId="ADAL" clId="{0538F65E-8317-43DA-AA4A-B3B8641AB86A}" dt="2025-03-15T22:21:46.402" v="1622" actId="20577"/>
          <ac:spMkLst>
            <pc:docMk/>
            <pc:sldMk cId="2320552921" sldId="399"/>
            <ac:spMk id="8" creationId="{0A8CF7AB-24E5-1048-4FC3-4194EBD0AAE8}"/>
          </ac:spMkLst>
        </pc:spChg>
        <pc:graphicFrameChg chg="add mod modGraphic">
          <ac:chgData name="Farva Ali - BBA" userId="25f5cb6d-600c-4198-83d4-8730706d9118" providerId="ADAL" clId="{0538F65E-8317-43DA-AA4A-B3B8641AB86A}" dt="2025-03-15T22:38:12.850" v="2368" actId="207"/>
          <ac:graphicFrameMkLst>
            <pc:docMk/>
            <pc:sldMk cId="2320552921" sldId="399"/>
            <ac:graphicFrameMk id="6" creationId="{49268CC8-0399-92B7-DEC3-74799097578A}"/>
          </ac:graphicFrameMkLst>
        </pc:graphicFrameChg>
      </pc:sldChg>
      <pc:sldChg chg="addSp delSp modSp mod">
        <pc:chgData name="Farva Ali - BBA" userId="25f5cb6d-600c-4198-83d4-8730706d9118" providerId="ADAL" clId="{0538F65E-8317-43DA-AA4A-B3B8641AB86A}" dt="2025-03-15T22:37:08.879" v="2364" actId="113"/>
        <pc:sldMkLst>
          <pc:docMk/>
          <pc:sldMk cId="2303311838" sldId="402"/>
        </pc:sldMkLst>
        <pc:spChg chg="mod">
          <ac:chgData name="Farva Ali - BBA" userId="25f5cb6d-600c-4198-83d4-8730706d9118" providerId="ADAL" clId="{0538F65E-8317-43DA-AA4A-B3B8641AB86A}" dt="2025-03-07T22:39:53.363" v="733" actId="1035"/>
          <ac:spMkLst>
            <pc:docMk/>
            <pc:sldMk cId="2303311838" sldId="402"/>
            <ac:spMk id="2" creationId="{C4E7A148-EECB-1EBE-405E-7ECE68A4D213}"/>
          </ac:spMkLst>
        </pc:spChg>
        <pc:spChg chg="del">
          <ac:chgData name="Farva Ali - BBA" userId="25f5cb6d-600c-4198-83d4-8730706d9118" providerId="ADAL" clId="{0538F65E-8317-43DA-AA4A-B3B8641AB86A}" dt="2025-03-15T22:34:15.290" v="2300" actId="478"/>
          <ac:spMkLst>
            <pc:docMk/>
            <pc:sldMk cId="2303311838" sldId="402"/>
            <ac:spMk id="5" creationId="{7B37EF8C-999A-FCF6-D9C4-8E62CF840FE9}"/>
          </ac:spMkLst>
        </pc:spChg>
        <pc:spChg chg="add mod">
          <ac:chgData name="Farva Ali - BBA" userId="25f5cb6d-600c-4198-83d4-8730706d9118" providerId="ADAL" clId="{0538F65E-8317-43DA-AA4A-B3B8641AB86A}" dt="2025-03-15T22:34:15.900" v="2301"/>
          <ac:spMkLst>
            <pc:docMk/>
            <pc:sldMk cId="2303311838" sldId="402"/>
            <ac:spMk id="6" creationId="{AAD48C1E-A4AA-4A7E-FD4B-1B466D43A458}"/>
          </ac:spMkLst>
        </pc:spChg>
        <pc:spChg chg="mod">
          <ac:chgData name="Farva Ali - BBA" userId="25f5cb6d-600c-4198-83d4-8730706d9118" providerId="ADAL" clId="{0538F65E-8317-43DA-AA4A-B3B8641AB86A}" dt="2025-03-15T22:37:01.123" v="2363" actId="1036"/>
          <ac:spMkLst>
            <pc:docMk/>
            <pc:sldMk cId="2303311838" sldId="402"/>
            <ac:spMk id="7" creationId="{F526639F-B3E4-0794-9E04-E8365EADD1F7}"/>
          </ac:spMkLst>
        </pc:spChg>
        <pc:spChg chg="mod">
          <ac:chgData name="Farva Ali - BBA" userId="25f5cb6d-600c-4198-83d4-8730706d9118" providerId="ADAL" clId="{0538F65E-8317-43DA-AA4A-B3B8641AB86A}" dt="2025-03-15T22:25:52.215" v="1755" actId="20577"/>
          <ac:spMkLst>
            <pc:docMk/>
            <pc:sldMk cId="2303311838" sldId="402"/>
            <ac:spMk id="8" creationId="{0A8CF7AB-24E5-1048-4FC3-4194EBD0AAE8}"/>
          </ac:spMkLst>
        </pc:spChg>
        <pc:spChg chg="mod">
          <ac:chgData name="Farva Ali - BBA" userId="25f5cb6d-600c-4198-83d4-8730706d9118" providerId="ADAL" clId="{0538F65E-8317-43DA-AA4A-B3B8641AB86A}" dt="2025-03-07T22:39:53.363" v="733" actId="1035"/>
          <ac:spMkLst>
            <pc:docMk/>
            <pc:sldMk cId="2303311838" sldId="402"/>
            <ac:spMk id="10" creationId="{110B409E-A6F6-C6D1-51A5-504F3F5CF587}"/>
          </ac:spMkLst>
        </pc:spChg>
        <pc:spChg chg="mod">
          <ac:chgData name="Farva Ali - BBA" userId="25f5cb6d-600c-4198-83d4-8730706d9118" providerId="ADAL" clId="{0538F65E-8317-43DA-AA4A-B3B8641AB86A}" dt="2025-03-15T22:37:01.123" v="2363" actId="1036"/>
          <ac:spMkLst>
            <pc:docMk/>
            <pc:sldMk cId="2303311838" sldId="402"/>
            <ac:spMk id="12" creationId="{C5295AF2-3E03-8A75-9A39-AF987C77CC1A}"/>
          </ac:spMkLst>
        </pc:spChg>
        <pc:graphicFrameChg chg="mod modGraphic">
          <ac:chgData name="Farva Ali - BBA" userId="25f5cb6d-600c-4198-83d4-8730706d9118" providerId="ADAL" clId="{0538F65E-8317-43DA-AA4A-B3B8641AB86A}" dt="2025-03-15T22:37:08.879" v="2364" actId="113"/>
          <ac:graphicFrameMkLst>
            <pc:docMk/>
            <pc:sldMk cId="2303311838" sldId="402"/>
            <ac:graphicFrameMk id="3" creationId="{243F92F6-F9DB-9F5F-8B09-C551864C7AF1}"/>
          </ac:graphicFrameMkLst>
        </pc:graphicFrameChg>
      </pc:sldChg>
      <pc:sldChg chg="modSp del mod">
        <pc:chgData name="Farva Ali - BBA" userId="25f5cb6d-600c-4198-83d4-8730706d9118" providerId="ADAL" clId="{0538F65E-8317-43DA-AA4A-B3B8641AB86A}" dt="2025-03-07T22:39:35.114" v="712" actId="47"/>
        <pc:sldMkLst>
          <pc:docMk/>
          <pc:sldMk cId="3949558239" sldId="403"/>
        </pc:sldMkLst>
      </pc:sldChg>
      <pc:sldChg chg="addSp delSp modSp mod">
        <pc:chgData name="Farva Ali - BBA" userId="25f5cb6d-600c-4198-83d4-8730706d9118" providerId="ADAL" clId="{0538F65E-8317-43DA-AA4A-B3B8641AB86A}" dt="2025-03-15T22:23:30.397" v="1667" actId="20577"/>
        <pc:sldMkLst>
          <pc:docMk/>
          <pc:sldMk cId="1693180907" sldId="405"/>
        </pc:sldMkLst>
        <pc:spChg chg="add mod">
          <ac:chgData name="Farva Ali - BBA" userId="25f5cb6d-600c-4198-83d4-8730706d9118" providerId="ADAL" clId="{0538F65E-8317-43DA-AA4A-B3B8641AB86A}" dt="2025-03-07T22:18:27.998" v="441"/>
          <ac:spMkLst>
            <pc:docMk/>
            <pc:sldMk cId="1693180907" sldId="405"/>
            <ac:spMk id="4" creationId="{A042766B-E80C-F1A5-C7FB-F0775FFCA620}"/>
          </ac:spMkLst>
        </pc:spChg>
        <pc:spChg chg="add mod">
          <ac:chgData name="Farva Ali - BBA" userId="25f5cb6d-600c-4198-83d4-8730706d9118" providerId="ADAL" clId="{0538F65E-8317-43DA-AA4A-B3B8641AB86A}" dt="2025-03-07T22:18:27.998" v="441"/>
          <ac:spMkLst>
            <pc:docMk/>
            <pc:sldMk cId="1693180907" sldId="405"/>
            <ac:spMk id="7" creationId="{D9A1B93F-20FC-4D73-99EB-02854A10DD9B}"/>
          </ac:spMkLst>
        </pc:spChg>
        <pc:spChg chg="mod">
          <ac:chgData name="Farva Ali - BBA" userId="25f5cb6d-600c-4198-83d4-8730706d9118" providerId="ADAL" clId="{0538F65E-8317-43DA-AA4A-B3B8641AB86A}" dt="2025-03-15T22:23:30.397" v="1667" actId="20577"/>
          <ac:spMkLst>
            <pc:docMk/>
            <pc:sldMk cId="1693180907" sldId="405"/>
            <ac:spMk id="8" creationId="{A45D1745-3CBC-E095-5B47-ED69893A1389}"/>
          </ac:spMkLst>
        </pc:spChg>
        <pc:graphicFrameChg chg="add mod">
          <ac:chgData name="Farva Ali - BBA" userId="25f5cb6d-600c-4198-83d4-8730706d9118" providerId="ADAL" clId="{0538F65E-8317-43DA-AA4A-B3B8641AB86A}" dt="2025-03-07T22:18:27.998" v="441"/>
          <ac:graphicFrameMkLst>
            <pc:docMk/>
            <pc:sldMk cId="1693180907" sldId="405"/>
            <ac:graphicFrameMk id="2" creationId="{A9759D8E-CB4F-8989-CFCF-6E3538B23996}"/>
          </ac:graphicFrameMkLst>
        </pc:graphicFrameChg>
        <pc:picChg chg="add mod">
          <ac:chgData name="Farva Ali - BBA" userId="25f5cb6d-600c-4198-83d4-8730706d9118" providerId="ADAL" clId="{0538F65E-8317-43DA-AA4A-B3B8641AB86A}" dt="2025-03-07T22:18:27.998" v="441"/>
          <ac:picMkLst>
            <pc:docMk/>
            <pc:sldMk cId="1693180907" sldId="405"/>
            <ac:picMk id="3" creationId="{24C25906-D536-7742-663C-8DD169F3845D}"/>
          </ac:picMkLst>
        </pc:picChg>
        <pc:picChg chg="add mod">
          <ac:chgData name="Farva Ali - BBA" userId="25f5cb6d-600c-4198-83d4-8730706d9118" providerId="ADAL" clId="{0538F65E-8317-43DA-AA4A-B3B8641AB86A}" dt="2025-03-07T22:18:27.998" v="441"/>
          <ac:picMkLst>
            <pc:docMk/>
            <pc:sldMk cId="1693180907" sldId="405"/>
            <ac:picMk id="5" creationId="{184B0438-B73B-7C67-ED14-0AD2509282C3}"/>
          </ac:picMkLst>
        </pc:picChg>
      </pc:sldChg>
      <pc:sldChg chg="addSp delSp modSp mod">
        <pc:chgData name="Farva Ali - BBA" userId="25f5cb6d-600c-4198-83d4-8730706d9118" providerId="ADAL" clId="{0538F65E-8317-43DA-AA4A-B3B8641AB86A}" dt="2025-03-15T22:35:33.421" v="2311" actId="207"/>
        <pc:sldMkLst>
          <pc:docMk/>
          <pc:sldMk cId="2604884180" sldId="407"/>
        </pc:sldMkLst>
        <pc:spChg chg="mod">
          <ac:chgData name="Farva Ali - BBA" userId="25f5cb6d-600c-4198-83d4-8730706d9118" providerId="ADAL" clId="{0538F65E-8317-43DA-AA4A-B3B8641AB86A}" dt="2025-03-15T22:31:25.343" v="2101" actId="1035"/>
          <ac:spMkLst>
            <pc:docMk/>
            <pc:sldMk cId="2604884180" sldId="407"/>
            <ac:spMk id="2" creationId="{C4E7A148-EECB-1EBE-405E-7ECE68A4D213}"/>
          </ac:spMkLst>
        </pc:spChg>
        <pc:spChg chg="mod">
          <ac:chgData name="Farva Ali - BBA" userId="25f5cb6d-600c-4198-83d4-8730706d9118" providerId="ADAL" clId="{0538F65E-8317-43DA-AA4A-B3B8641AB86A}" dt="2025-03-15T22:31:25.343" v="2101" actId="1035"/>
          <ac:spMkLst>
            <pc:docMk/>
            <pc:sldMk cId="2604884180" sldId="407"/>
            <ac:spMk id="4" creationId="{7C2B4BBF-E0FD-B981-F3E6-FB2EF102B521}"/>
          </ac:spMkLst>
        </pc:spChg>
        <pc:spChg chg="del">
          <ac:chgData name="Farva Ali - BBA" userId="25f5cb6d-600c-4198-83d4-8730706d9118" providerId="ADAL" clId="{0538F65E-8317-43DA-AA4A-B3B8641AB86A}" dt="2025-03-15T22:31:07.296" v="2083" actId="478"/>
          <ac:spMkLst>
            <pc:docMk/>
            <pc:sldMk cId="2604884180" sldId="407"/>
            <ac:spMk id="5" creationId="{CD513272-FBD5-C7CB-C617-1A0E53E91706}"/>
          </ac:spMkLst>
        </pc:spChg>
        <pc:spChg chg="mod">
          <ac:chgData name="Farva Ali - BBA" userId="25f5cb6d-600c-4198-83d4-8730706d9118" providerId="ADAL" clId="{0538F65E-8317-43DA-AA4A-B3B8641AB86A}" dt="2025-03-15T22:21:15.604" v="1584" actId="20577"/>
          <ac:spMkLst>
            <pc:docMk/>
            <pc:sldMk cId="2604884180" sldId="407"/>
            <ac:spMk id="8" creationId="{0A8CF7AB-24E5-1048-4FC3-4194EBD0AAE8}"/>
          </ac:spMkLst>
        </pc:spChg>
        <pc:spChg chg="mod">
          <ac:chgData name="Farva Ali - BBA" userId="25f5cb6d-600c-4198-83d4-8730706d9118" providerId="ADAL" clId="{0538F65E-8317-43DA-AA4A-B3B8641AB86A}" dt="2025-03-15T22:31:25.343" v="2101" actId="1035"/>
          <ac:spMkLst>
            <pc:docMk/>
            <pc:sldMk cId="2604884180" sldId="407"/>
            <ac:spMk id="10" creationId="{110B409E-A6F6-C6D1-51A5-504F3F5CF587}"/>
          </ac:spMkLst>
        </pc:spChg>
        <pc:spChg chg="add mod">
          <ac:chgData name="Farva Ali - BBA" userId="25f5cb6d-600c-4198-83d4-8730706d9118" providerId="ADAL" clId="{0538F65E-8317-43DA-AA4A-B3B8641AB86A}" dt="2025-03-15T22:31:22.171" v="2089" actId="1038"/>
          <ac:spMkLst>
            <pc:docMk/>
            <pc:sldMk cId="2604884180" sldId="407"/>
            <ac:spMk id="12" creationId="{5C9E441B-CD56-307E-9762-97E9B478AAA2}"/>
          </ac:spMkLst>
        </pc:spChg>
        <pc:spChg chg="mod">
          <ac:chgData name="Farva Ali - BBA" userId="25f5cb6d-600c-4198-83d4-8730706d9118" providerId="ADAL" clId="{0538F65E-8317-43DA-AA4A-B3B8641AB86A}" dt="2025-03-15T22:31:25.343" v="2101" actId="1035"/>
          <ac:spMkLst>
            <pc:docMk/>
            <pc:sldMk cId="2604884180" sldId="407"/>
            <ac:spMk id="13" creationId="{135AA134-F50D-5459-D5F7-3FF3938DDB9B}"/>
          </ac:spMkLst>
        </pc:spChg>
        <pc:spChg chg="mod">
          <ac:chgData name="Farva Ali - BBA" userId="25f5cb6d-600c-4198-83d4-8730706d9118" providerId="ADAL" clId="{0538F65E-8317-43DA-AA4A-B3B8641AB86A}" dt="2025-03-15T22:31:25.343" v="2101" actId="1035"/>
          <ac:spMkLst>
            <pc:docMk/>
            <pc:sldMk cId="2604884180" sldId="407"/>
            <ac:spMk id="14" creationId="{0A2603DD-C3AA-F4C0-217F-B4E255F4394B}"/>
          </ac:spMkLst>
        </pc:spChg>
        <pc:spChg chg="mod">
          <ac:chgData name="Farva Ali - BBA" userId="25f5cb6d-600c-4198-83d4-8730706d9118" providerId="ADAL" clId="{0538F65E-8317-43DA-AA4A-B3B8641AB86A}" dt="2025-03-15T22:31:25.343" v="2101" actId="1035"/>
          <ac:spMkLst>
            <pc:docMk/>
            <pc:sldMk cId="2604884180" sldId="407"/>
            <ac:spMk id="16" creationId="{94A23C2D-4F9D-8737-998F-2A227FB6C7BE}"/>
          </ac:spMkLst>
        </pc:spChg>
        <pc:spChg chg="mod">
          <ac:chgData name="Farva Ali - BBA" userId="25f5cb6d-600c-4198-83d4-8730706d9118" providerId="ADAL" clId="{0538F65E-8317-43DA-AA4A-B3B8641AB86A}" dt="2025-03-15T22:31:25.343" v="2101" actId="1035"/>
          <ac:spMkLst>
            <pc:docMk/>
            <pc:sldMk cId="2604884180" sldId="407"/>
            <ac:spMk id="17" creationId="{521A47C7-F810-560A-27A1-10EE064887EC}"/>
          </ac:spMkLst>
        </pc:spChg>
        <pc:graphicFrameChg chg="mod modGraphic">
          <ac:chgData name="Farva Ali - BBA" userId="25f5cb6d-600c-4198-83d4-8730706d9118" providerId="ADAL" clId="{0538F65E-8317-43DA-AA4A-B3B8641AB86A}" dt="2025-03-15T22:35:33.421" v="2311" actId="207"/>
          <ac:graphicFrameMkLst>
            <pc:docMk/>
            <pc:sldMk cId="2604884180" sldId="407"/>
            <ac:graphicFrameMk id="3" creationId="{243F92F6-F9DB-9F5F-8B09-C551864C7AF1}"/>
          </ac:graphicFrameMkLst>
        </pc:graphicFrameChg>
        <pc:picChg chg="add mod">
          <ac:chgData name="Farva Ali - BBA" userId="25f5cb6d-600c-4198-83d4-8730706d9118" providerId="ADAL" clId="{0538F65E-8317-43DA-AA4A-B3B8641AB86A}" dt="2025-03-15T22:31:07.859" v="2084"/>
          <ac:picMkLst>
            <pc:docMk/>
            <pc:sldMk cId="2604884180" sldId="407"/>
            <ac:picMk id="6" creationId="{FD95EE81-1093-6EF3-D3BE-F064B567CDA4}"/>
          </ac:picMkLst>
        </pc:picChg>
        <pc:picChg chg="add del mod">
          <ac:chgData name="Farva Ali - BBA" userId="25f5cb6d-600c-4198-83d4-8730706d9118" providerId="ADAL" clId="{0538F65E-8317-43DA-AA4A-B3B8641AB86A}" dt="2025-03-15T22:31:16.509" v="2086" actId="478"/>
          <ac:picMkLst>
            <pc:docMk/>
            <pc:sldMk cId="2604884180" sldId="407"/>
            <ac:picMk id="7" creationId="{3C7187C4-0D0A-48B0-1AFF-352C09180194}"/>
          </ac:picMkLst>
        </pc:picChg>
        <pc:picChg chg="mod">
          <ac:chgData name="Farva Ali - BBA" userId="25f5cb6d-600c-4198-83d4-8730706d9118" providerId="ADAL" clId="{0538F65E-8317-43DA-AA4A-B3B8641AB86A}" dt="2025-03-15T22:31:25.343" v="2101" actId="1035"/>
          <ac:picMkLst>
            <pc:docMk/>
            <pc:sldMk cId="2604884180" sldId="407"/>
            <ac:picMk id="15" creationId="{D949731B-61EE-6AD5-EFC8-483D69237D90}"/>
          </ac:picMkLst>
        </pc:picChg>
      </pc:sldChg>
      <pc:sldChg chg="delSp mod">
        <pc:chgData name="Farva Ali - BBA" userId="25f5cb6d-600c-4198-83d4-8730706d9118" providerId="ADAL" clId="{0538F65E-8317-43DA-AA4A-B3B8641AB86A}" dt="2025-03-07T21:47:20.755" v="53" actId="478"/>
        <pc:sldMkLst>
          <pc:docMk/>
          <pc:sldMk cId="1901106402" sldId="408"/>
        </pc:sldMkLst>
      </pc:sldChg>
      <pc:sldChg chg="addSp delSp modSp mod ord">
        <pc:chgData name="Farva Ali - BBA" userId="25f5cb6d-600c-4198-83d4-8730706d9118" providerId="ADAL" clId="{0538F65E-8317-43DA-AA4A-B3B8641AB86A}" dt="2025-03-15T22:34:09.297" v="2299" actId="1076"/>
        <pc:sldMkLst>
          <pc:docMk/>
          <pc:sldMk cId="2317540291" sldId="409"/>
        </pc:sldMkLst>
        <pc:spChg chg="mod">
          <ac:chgData name="Farva Ali - BBA" userId="25f5cb6d-600c-4198-83d4-8730706d9118" providerId="ADAL" clId="{0538F65E-8317-43DA-AA4A-B3B8641AB86A}" dt="2025-03-15T22:34:07.110" v="2298" actId="1076"/>
          <ac:spMkLst>
            <pc:docMk/>
            <pc:sldMk cId="2317540291" sldId="409"/>
            <ac:spMk id="5" creationId="{171A8977-A3E3-508A-B9A0-20436AF217AD}"/>
          </ac:spMkLst>
        </pc:spChg>
        <pc:spChg chg="mod">
          <ac:chgData name="Farva Ali - BBA" userId="25f5cb6d-600c-4198-83d4-8730706d9118" providerId="ADAL" clId="{0538F65E-8317-43DA-AA4A-B3B8641AB86A}" dt="2025-03-15T22:25:26.167" v="1740" actId="20577"/>
          <ac:spMkLst>
            <pc:docMk/>
            <pc:sldMk cId="2317540291" sldId="409"/>
            <ac:spMk id="8" creationId="{0A8CF7AB-24E5-1048-4FC3-4194EBD0AAE8}"/>
          </ac:spMkLst>
        </pc:spChg>
        <pc:graphicFrameChg chg="add mod modGraphic">
          <ac:chgData name="Farva Ali - BBA" userId="25f5cb6d-600c-4198-83d4-8730706d9118" providerId="ADAL" clId="{0538F65E-8317-43DA-AA4A-B3B8641AB86A}" dt="2025-03-15T22:28:37.444" v="2001" actId="207"/>
          <ac:graphicFrameMkLst>
            <pc:docMk/>
            <pc:sldMk cId="2317540291" sldId="409"/>
            <ac:graphicFrameMk id="2" creationId="{929397FA-17AF-54C2-0E14-151086259D4C}"/>
          </ac:graphicFrameMkLst>
        </pc:graphicFrameChg>
        <pc:picChg chg="mod">
          <ac:chgData name="Farva Ali - BBA" userId="25f5cb6d-600c-4198-83d4-8730706d9118" providerId="ADAL" clId="{0538F65E-8317-43DA-AA4A-B3B8641AB86A}" dt="2025-03-15T22:34:09.297" v="2299" actId="1076"/>
          <ac:picMkLst>
            <pc:docMk/>
            <pc:sldMk cId="2317540291" sldId="409"/>
            <ac:picMk id="11" creationId="{558B250A-9AC4-9087-F475-50FFAF8487D6}"/>
          </ac:picMkLst>
        </pc:picChg>
      </pc:sldChg>
      <pc:sldChg chg="modSp del mod">
        <pc:chgData name="Farva Ali - BBA" userId="25f5cb6d-600c-4198-83d4-8730706d9118" providerId="ADAL" clId="{0538F65E-8317-43DA-AA4A-B3B8641AB86A}" dt="2025-03-07T22:35:20.260" v="652" actId="47"/>
        <pc:sldMkLst>
          <pc:docMk/>
          <pc:sldMk cId="2822505513" sldId="410"/>
        </pc:sldMkLst>
      </pc:sldChg>
      <pc:sldChg chg="addSp delSp modSp mod">
        <pc:chgData name="Farva Ali - BBA" userId="25f5cb6d-600c-4198-83d4-8730706d9118" providerId="ADAL" clId="{0538F65E-8317-43DA-AA4A-B3B8641AB86A}" dt="2025-03-15T22:38:29.275" v="2370" actId="207"/>
        <pc:sldMkLst>
          <pc:docMk/>
          <pc:sldMk cId="3779230255" sldId="411"/>
        </pc:sldMkLst>
        <pc:spChg chg="mod">
          <ac:chgData name="Farva Ali - BBA" userId="25f5cb6d-600c-4198-83d4-8730706d9118" providerId="ADAL" clId="{0538F65E-8317-43DA-AA4A-B3B8641AB86A}" dt="2025-03-15T22:33:15.646" v="2234" actId="1036"/>
          <ac:spMkLst>
            <pc:docMk/>
            <pc:sldMk cId="3779230255" sldId="411"/>
            <ac:spMk id="2" creationId="{C4E7A148-EECB-1EBE-405E-7ECE68A4D213}"/>
          </ac:spMkLst>
        </pc:spChg>
        <pc:spChg chg="add mod">
          <ac:chgData name="Farva Ali - BBA" userId="25f5cb6d-600c-4198-83d4-8730706d9118" providerId="ADAL" clId="{0538F65E-8317-43DA-AA4A-B3B8641AB86A}" dt="2025-03-15T22:33:10.223" v="2230"/>
          <ac:spMkLst>
            <pc:docMk/>
            <pc:sldMk cId="3779230255" sldId="411"/>
            <ac:spMk id="4" creationId="{FD77B2CB-DC34-ADD8-5298-0A741FBDE56A}"/>
          </ac:spMkLst>
        </pc:spChg>
        <pc:spChg chg="del mod">
          <ac:chgData name="Farva Ali - BBA" userId="25f5cb6d-600c-4198-83d4-8730706d9118" providerId="ADAL" clId="{0538F65E-8317-43DA-AA4A-B3B8641AB86A}" dt="2025-03-15T22:33:09.585" v="2229" actId="478"/>
          <ac:spMkLst>
            <pc:docMk/>
            <pc:sldMk cId="3779230255" sldId="411"/>
            <ac:spMk id="5" creationId="{FF263CF4-F22D-B7CC-86B7-9CB3E4B4221F}"/>
          </ac:spMkLst>
        </pc:spChg>
        <pc:spChg chg="mod">
          <ac:chgData name="Farva Ali - BBA" userId="25f5cb6d-600c-4198-83d4-8730706d9118" providerId="ADAL" clId="{0538F65E-8317-43DA-AA4A-B3B8641AB86A}" dt="2025-03-15T22:23:33.222" v="1670" actId="20577"/>
          <ac:spMkLst>
            <pc:docMk/>
            <pc:sldMk cId="3779230255" sldId="411"/>
            <ac:spMk id="8" creationId="{0A8CF7AB-24E5-1048-4FC3-4194EBD0AAE8}"/>
          </ac:spMkLst>
        </pc:spChg>
        <pc:spChg chg="mod">
          <ac:chgData name="Farva Ali - BBA" userId="25f5cb6d-600c-4198-83d4-8730706d9118" providerId="ADAL" clId="{0538F65E-8317-43DA-AA4A-B3B8641AB86A}" dt="2025-03-15T22:33:15.646" v="2234" actId="1036"/>
          <ac:spMkLst>
            <pc:docMk/>
            <pc:sldMk cId="3779230255" sldId="411"/>
            <ac:spMk id="10" creationId="{110B409E-A6F6-C6D1-51A5-504F3F5CF587}"/>
          </ac:spMkLst>
        </pc:spChg>
        <pc:spChg chg="add del mod">
          <ac:chgData name="Farva Ali - BBA" userId="25f5cb6d-600c-4198-83d4-8730706d9118" providerId="ADAL" clId="{0538F65E-8317-43DA-AA4A-B3B8641AB86A}" dt="2025-03-15T22:33:18.225" v="2244" actId="1036"/>
          <ac:spMkLst>
            <pc:docMk/>
            <pc:sldMk cId="3779230255" sldId="411"/>
            <ac:spMk id="13" creationId="{135AA134-F50D-5459-D5F7-3FF3938DDB9B}"/>
          </ac:spMkLst>
        </pc:spChg>
        <pc:spChg chg="add del mod">
          <ac:chgData name="Farva Ali - BBA" userId="25f5cb6d-600c-4198-83d4-8730706d9118" providerId="ADAL" clId="{0538F65E-8317-43DA-AA4A-B3B8641AB86A}" dt="2025-03-15T22:33:18.225" v="2244" actId="1036"/>
          <ac:spMkLst>
            <pc:docMk/>
            <pc:sldMk cId="3779230255" sldId="411"/>
            <ac:spMk id="14" creationId="{0A2603DD-C3AA-F4C0-217F-B4E255F4394B}"/>
          </ac:spMkLst>
        </pc:spChg>
        <pc:graphicFrameChg chg="mod modGraphic">
          <ac:chgData name="Farva Ali - BBA" userId="25f5cb6d-600c-4198-83d4-8730706d9118" providerId="ADAL" clId="{0538F65E-8317-43DA-AA4A-B3B8641AB86A}" dt="2025-03-15T22:38:29.275" v="2370" actId="207"/>
          <ac:graphicFrameMkLst>
            <pc:docMk/>
            <pc:sldMk cId="3779230255" sldId="411"/>
            <ac:graphicFrameMk id="3" creationId="{243F92F6-F9DB-9F5F-8B09-C551864C7AF1}"/>
          </ac:graphicFrameMkLst>
        </pc:graphicFrameChg>
        <pc:picChg chg="del mod">
          <ac:chgData name="Farva Ali - BBA" userId="25f5cb6d-600c-4198-83d4-8730706d9118" providerId="ADAL" clId="{0538F65E-8317-43DA-AA4A-B3B8641AB86A}" dt="2025-03-15T22:08:37.418" v="1036" actId="478"/>
          <ac:picMkLst>
            <pc:docMk/>
            <pc:sldMk cId="3779230255" sldId="411"/>
            <ac:picMk id="15" creationId="{D949731B-61EE-6AD5-EFC8-483D69237D90}"/>
          </ac:picMkLst>
        </pc:picChg>
      </pc:sldChg>
      <pc:sldChg chg="addSp delSp modSp mod">
        <pc:chgData name="Farva Ali - BBA" userId="25f5cb6d-600c-4198-83d4-8730706d9118" providerId="ADAL" clId="{0538F65E-8317-43DA-AA4A-B3B8641AB86A}" dt="2025-03-15T22:36:03.047" v="2316" actId="207"/>
        <pc:sldMkLst>
          <pc:docMk/>
          <pc:sldMk cId="508768235" sldId="412"/>
        </pc:sldMkLst>
        <pc:spChg chg="mod">
          <ac:chgData name="Farva Ali - BBA" userId="25f5cb6d-600c-4198-83d4-8730706d9118" providerId="ADAL" clId="{0538F65E-8317-43DA-AA4A-B3B8641AB86A}" dt="2025-03-15T22:09:33.545" v="1142" actId="1038"/>
          <ac:spMkLst>
            <pc:docMk/>
            <pc:sldMk cId="508768235" sldId="412"/>
            <ac:spMk id="2" creationId="{C4E7A148-EECB-1EBE-405E-7ECE68A4D213}"/>
          </ac:spMkLst>
        </pc:spChg>
        <pc:spChg chg="mod">
          <ac:chgData name="Farva Ali - BBA" userId="25f5cb6d-600c-4198-83d4-8730706d9118" providerId="ADAL" clId="{0538F65E-8317-43DA-AA4A-B3B8641AB86A}" dt="2025-03-15T22:09:03.169" v="1084" actId="1035"/>
          <ac:spMkLst>
            <pc:docMk/>
            <pc:sldMk cId="508768235" sldId="412"/>
            <ac:spMk id="4" creationId="{7C2B4BBF-E0FD-B981-F3E6-FB2EF102B521}"/>
          </ac:spMkLst>
        </pc:spChg>
        <pc:spChg chg="add mod">
          <ac:chgData name="Farva Ali - BBA" userId="25f5cb6d-600c-4198-83d4-8730706d9118" providerId="ADAL" clId="{0538F65E-8317-43DA-AA4A-B3B8641AB86A}" dt="2025-03-15T22:33:22.569" v="2246"/>
          <ac:spMkLst>
            <pc:docMk/>
            <pc:sldMk cId="508768235" sldId="412"/>
            <ac:spMk id="5" creationId="{05203967-0687-B876-66AF-3EFAA41064FB}"/>
          </ac:spMkLst>
        </pc:spChg>
        <pc:spChg chg="del mod">
          <ac:chgData name="Farva Ali - BBA" userId="25f5cb6d-600c-4198-83d4-8730706d9118" providerId="ADAL" clId="{0538F65E-8317-43DA-AA4A-B3B8641AB86A}" dt="2025-03-15T22:33:22.163" v="2245" actId="478"/>
          <ac:spMkLst>
            <pc:docMk/>
            <pc:sldMk cId="508768235" sldId="412"/>
            <ac:spMk id="7" creationId="{8087300D-3903-E034-07E7-D3E8B91669F1}"/>
          </ac:spMkLst>
        </pc:spChg>
        <pc:spChg chg="mod">
          <ac:chgData name="Farva Ali - BBA" userId="25f5cb6d-600c-4198-83d4-8730706d9118" providerId="ADAL" clId="{0538F65E-8317-43DA-AA4A-B3B8641AB86A}" dt="2025-03-15T22:23:39.393" v="1675" actId="20577"/>
          <ac:spMkLst>
            <pc:docMk/>
            <pc:sldMk cId="508768235" sldId="412"/>
            <ac:spMk id="8" creationId="{0A8CF7AB-24E5-1048-4FC3-4194EBD0AAE8}"/>
          </ac:spMkLst>
        </pc:spChg>
        <pc:spChg chg="mod">
          <ac:chgData name="Farva Ali - BBA" userId="25f5cb6d-600c-4198-83d4-8730706d9118" providerId="ADAL" clId="{0538F65E-8317-43DA-AA4A-B3B8641AB86A}" dt="2025-03-15T22:09:33.545" v="1142" actId="1038"/>
          <ac:spMkLst>
            <pc:docMk/>
            <pc:sldMk cId="508768235" sldId="412"/>
            <ac:spMk id="10" creationId="{110B409E-A6F6-C6D1-51A5-504F3F5CF587}"/>
          </ac:spMkLst>
        </pc:spChg>
        <pc:spChg chg="mod">
          <ac:chgData name="Farva Ali - BBA" userId="25f5cb6d-600c-4198-83d4-8730706d9118" providerId="ADAL" clId="{0538F65E-8317-43DA-AA4A-B3B8641AB86A}" dt="2025-03-15T22:09:33.545" v="1142" actId="1038"/>
          <ac:spMkLst>
            <pc:docMk/>
            <pc:sldMk cId="508768235" sldId="412"/>
            <ac:spMk id="13" creationId="{135AA134-F50D-5459-D5F7-3FF3938DDB9B}"/>
          </ac:spMkLst>
        </pc:spChg>
        <pc:spChg chg="mod">
          <ac:chgData name="Farva Ali - BBA" userId="25f5cb6d-600c-4198-83d4-8730706d9118" providerId="ADAL" clId="{0538F65E-8317-43DA-AA4A-B3B8641AB86A}" dt="2025-03-15T22:09:33.545" v="1142" actId="1038"/>
          <ac:spMkLst>
            <pc:docMk/>
            <pc:sldMk cId="508768235" sldId="412"/>
            <ac:spMk id="14" creationId="{0A2603DD-C3AA-F4C0-217F-B4E255F4394B}"/>
          </ac:spMkLst>
        </pc:spChg>
        <pc:spChg chg="mod">
          <ac:chgData name="Farva Ali - BBA" userId="25f5cb6d-600c-4198-83d4-8730706d9118" providerId="ADAL" clId="{0538F65E-8317-43DA-AA4A-B3B8641AB86A}" dt="2025-03-15T22:09:33.545" v="1142" actId="1038"/>
          <ac:spMkLst>
            <pc:docMk/>
            <pc:sldMk cId="508768235" sldId="412"/>
            <ac:spMk id="16" creationId="{94A23C2D-4F9D-8737-998F-2A227FB6C7BE}"/>
          </ac:spMkLst>
        </pc:spChg>
        <pc:spChg chg="mod">
          <ac:chgData name="Farva Ali - BBA" userId="25f5cb6d-600c-4198-83d4-8730706d9118" providerId="ADAL" clId="{0538F65E-8317-43DA-AA4A-B3B8641AB86A}" dt="2025-03-15T22:09:33.545" v="1142" actId="1038"/>
          <ac:spMkLst>
            <pc:docMk/>
            <pc:sldMk cId="508768235" sldId="412"/>
            <ac:spMk id="17" creationId="{521A47C7-F810-560A-27A1-10EE064887EC}"/>
          </ac:spMkLst>
        </pc:spChg>
        <pc:graphicFrameChg chg="mod modGraphic">
          <ac:chgData name="Farva Ali - BBA" userId="25f5cb6d-600c-4198-83d4-8730706d9118" providerId="ADAL" clId="{0538F65E-8317-43DA-AA4A-B3B8641AB86A}" dt="2025-03-15T22:36:03.047" v="2316" actId="207"/>
          <ac:graphicFrameMkLst>
            <pc:docMk/>
            <pc:sldMk cId="508768235" sldId="412"/>
            <ac:graphicFrameMk id="3" creationId="{243F92F6-F9DB-9F5F-8B09-C551864C7AF1}"/>
          </ac:graphicFrameMkLst>
        </pc:graphicFrameChg>
        <pc:picChg chg="mod">
          <ac:chgData name="Farva Ali - BBA" userId="25f5cb6d-600c-4198-83d4-8730706d9118" providerId="ADAL" clId="{0538F65E-8317-43DA-AA4A-B3B8641AB86A}" dt="2025-03-15T22:09:33.545" v="1142" actId="1038"/>
          <ac:picMkLst>
            <pc:docMk/>
            <pc:sldMk cId="508768235" sldId="412"/>
            <ac:picMk id="15" creationId="{D949731B-61EE-6AD5-EFC8-483D69237D90}"/>
          </ac:picMkLst>
        </pc:picChg>
      </pc:sldChg>
      <pc:sldChg chg="addSp delSp modSp mod">
        <pc:chgData name="Farva Ali - BBA" userId="25f5cb6d-600c-4198-83d4-8730706d9118" providerId="ADAL" clId="{0538F65E-8317-43DA-AA4A-B3B8641AB86A}" dt="2025-03-15T22:19:32.740" v="1473" actId="20577"/>
        <pc:sldMkLst>
          <pc:docMk/>
          <pc:sldMk cId="282648099" sldId="413"/>
        </pc:sldMkLst>
        <pc:spChg chg="add mod">
          <ac:chgData name="Farva Ali - BBA" userId="25f5cb6d-600c-4198-83d4-8730706d9118" providerId="ADAL" clId="{0538F65E-8317-43DA-AA4A-B3B8641AB86A}" dt="2025-03-07T21:56:27.367" v="138"/>
          <ac:spMkLst>
            <pc:docMk/>
            <pc:sldMk cId="282648099" sldId="413"/>
            <ac:spMk id="2" creationId="{EE7A99EE-CF66-F47C-C87D-C27BCE63A8BA}"/>
          </ac:spMkLst>
        </pc:spChg>
        <pc:spChg chg="add mod">
          <ac:chgData name="Farva Ali - BBA" userId="25f5cb6d-600c-4198-83d4-8730706d9118" providerId="ADAL" clId="{0538F65E-8317-43DA-AA4A-B3B8641AB86A}" dt="2025-03-07T21:56:27.367" v="138"/>
          <ac:spMkLst>
            <pc:docMk/>
            <pc:sldMk cId="282648099" sldId="413"/>
            <ac:spMk id="3" creationId="{29199915-7E19-2021-DD9B-FA086AEC4AF0}"/>
          </ac:spMkLst>
        </pc:spChg>
        <pc:spChg chg="add mod">
          <ac:chgData name="Farva Ali - BBA" userId="25f5cb6d-600c-4198-83d4-8730706d9118" providerId="ADAL" clId="{0538F65E-8317-43DA-AA4A-B3B8641AB86A}" dt="2025-03-07T21:56:27.367" v="138"/>
          <ac:spMkLst>
            <pc:docMk/>
            <pc:sldMk cId="282648099" sldId="413"/>
            <ac:spMk id="4" creationId="{A8B80E73-D4F9-A298-D81D-537D484CE83A}"/>
          </ac:spMkLst>
        </pc:spChg>
        <pc:spChg chg="add mod">
          <ac:chgData name="Farva Ali - BBA" userId="25f5cb6d-600c-4198-83d4-8730706d9118" providerId="ADAL" clId="{0538F65E-8317-43DA-AA4A-B3B8641AB86A}" dt="2025-03-07T21:56:27.367" v="138"/>
          <ac:spMkLst>
            <pc:docMk/>
            <pc:sldMk cId="282648099" sldId="413"/>
            <ac:spMk id="5" creationId="{1649C48D-2C91-D85F-CB68-3ECE84F8B685}"/>
          </ac:spMkLst>
        </pc:spChg>
        <pc:spChg chg="add mod">
          <ac:chgData name="Farva Ali - BBA" userId="25f5cb6d-600c-4198-83d4-8730706d9118" providerId="ADAL" clId="{0538F65E-8317-43DA-AA4A-B3B8641AB86A}" dt="2025-03-07T21:56:27.367" v="138"/>
          <ac:spMkLst>
            <pc:docMk/>
            <pc:sldMk cId="282648099" sldId="413"/>
            <ac:spMk id="7" creationId="{6A7C3481-1186-4C33-0970-87BBB88E5B18}"/>
          </ac:spMkLst>
        </pc:spChg>
        <pc:spChg chg="mod">
          <ac:chgData name="Farva Ali - BBA" userId="25f5cb6d-600c-4198-83d4-8730706d9118" providerId="ADAL" clId="{0538F65E-8317-43DA-AA4A-B3B8641AB86A}" dt="2025-03-15T22:19:32.740" v="1473" actId="20577"/>
          <ac:spMkLst>
            <pc:docMk/>
            <pc:sldMk cId="282648099" sldId="413"/>
            <ac:spMk id="8" creationId="{0A8CF7AB-24E5-1048-4FC3-4194EBD0AAE8}"/>
          </ac:spMkLst>
        </pc:spChg>
        <pc:picChg chg="add mod">
          <ac:chgData name="Farva Ali - BBA" userId="25f5cb6d-600c-4198-83d4-8730706d9118" providerId="ADAL" clId="{0538F65E-8317-43DA-AA4A-B3B8641AB86A}" dt="2025-03-07T21:56:27.367" v="138"/>
          <ac:picMkLst>
            <pc:docMk/>
            <pc:sldMk cId="282648099" sldId="413"/>
            <ac:picMk id="6" creationId="{5C95054D-5E66-7C02-E40C-BEB0F370D37D}"/>
          </ac:picMkLst>
        </pc:picChg>
      </pc:sldChg>
      <pc:sldChg chg="addSp delSp modSp mod">
        <pc:chgData name="Farva Ali - BBA" userId="25f5cb6d-600c-4198-83d4-8730706d9118" providerId="ADAL" clId="{0538F65E-8317-43DA-AA4A-B3B8641AB86A}" dt="2025-03-15T22:19:36.709" v="1476" actId="20577"/>
        <pc:sldMkLst>
          <pc:docMk/>
          <pc:sldMk cId="4156232088" sldId="414"/>
        </pc:sldMkLst>
        <pc:spChg chg="add mod">
          <ac:chgData name="Farva Ali - BBA" userId="25f5cb6d-600c-4198-83d4-8730706d9118" providerId="ADAL" clId="{0538F65E-8317-43DA-AA4A-B3B8641AB86A}" dt="2025-03-07T21:56:38.959" v="139"/>
          <ac:spMkLst>
            <pc:docMk/>
            <pc:sldMk cId="4156232088" sldId="414"/>
            <ac:spMk id="2" creationId="{9159C6F2-0073-05A6-617A-AE3BFC48EFD8}"/>
          </ac:spMkLst>
        </pc:spChg>
        <pc:spChg chg="add mod">
          <ac:chgData name="Farva Ali - BBA" userId="25f5cb6d-600c-4198-83d4-8730706d9118" providerId="ADAL" clId="{0538F65E-8317-43DA-AA4A-B3B8641AB86A}" dt="2025-03-07T21:56:38.959" v="139"/>
          <ac:spMkLst>
            <pc:docMk/>
            <pc:sldMk cId="4156232088" sldId="414"/>
            <ac:spMk id="3" creationId="{512CF385-DBB3-EC2C-A761-56B6DA943E87}"/>
          </ac:spMkLst>
        </pc:spChg>
        <pc:spChg chg="add mod">
          <ac:chgData name="Farva Ali - BBA" userId="25f5cb6d-600c-4198-83d4-8730706d9118" providerId="ADAL" clId="{0538F65E-8317-43DA-AA4A-B3B8641AB86A}" dt="2025-03-07T21:56:38.959" v="139"/>
          <ac:spMkLst>
            <pc:docMk/>
            <pc:sldMk cId="4156232088" sldId="414"/>
            <ac:spMk id="4" creationId="{0A758722-89AA-2A05-62F4-0238A5FE0654}"/>
          </ac:spMkLst>
        </pc:spChg>
        <pc:spChg chg="mod">
          <ac:chgData name="Farva Ali - BBA" userId="25f5cb6d-600c-4198-83d4-8730706d9118" providerId="ADAL" clId="{0538F65E-8317-43DA-AA4A-B3B8641AB86A}" dt="2025-03-15T22:19:36.709" v="1476" actId="20577"/>
          <ac:spMkLst>
            <pc:docMk/>
            <pc:sldMk cId="4156232088" sldId="414"/>
            <ac:spMk id="8" creationId="{2F986466-9550-F5F2-75CC-830E8217802E}"/>
          </ac:spMkLst>
        </pc:spChg>
      </pc:sldChg>
      <pc:sldChg chg="addSp delSp modSp mod">
        <pc:chgData name="Farva Ali - BBA" userId="25f5cb6d-600c-4198-83d4-8730706d9118" providerId="ADAL" clId="{0538F65E-8317-43DA-AA4A-B3B8641AB86A}" dt="2025-03-15T22:19:42.412" v="1483" actId="20577"/>
        <pc:sldMkLst>
          <pc:docMk/>
          <pc:sldMk cId="3549570633" sldId="415"/>
        </pc:sldMkLst>
        <pc:spChg chg="add mod">
          <ac:chgData name="Farva Ali - BBA" userId="25f5cb6d-600c-4198-83d4-8730706d9118" providerId="ADAL" clId="{0538F65E-8317-43DA-AA4A-B3B8641AB86A}" dt="2025-03-15T22:04:39.901" v="853" actId="1035"/>
          <ac:spMkLst>
            <pc:docMk/>
            <pc:sldMk cId="3549570633" sldId="415"/>
            <ac:spMk id="2" creationId="{0D65264A-88FA-71F7-0A98-3F0994B9A8F7}"/>
          </ac:spMkLst>
        </pc:spChg>
        <pc:spChg chg="mod">
          <ac:chgData name="Farva Ali - BBA" userId="25f5cb6d-600c-4198-83d4-8730706d9118" providerId="ADAL" clId="{0538F65E-8317-43DA-AA4A-B3B8641AB86A}" dt="2025-03-15T22:19:42.412" v="1483" actId="20577"/>
          <ac:spMkLst>
            <pc:docMk/>
            <pc:sldMk cId="3549570633" sldId="415"/>
            <ac:spMk id="8" creationId="{0A8CF7AB-24E5-1048-4FC3-4194EBD0AAE8}"/>
          </ac:spMkLst>
        </pc:spChg>
        <pc:graphicFrameChg chg="add mod modGraphic">
          <ac:chgData name="Farva Ali - BBA" userId="25f5cb6d-600c-4198-83d4-8730706d9118" providerId="ADAL" clId="{0538F65E-8317-43DA-AA4A-B3B8641AB86A}" dt="2025-03-15T22:04:46.733" v="883" actId="1036"/>
          <ac:graphicFrameMkLst>
            <pc:docMk/>
            <pc:sldMk cId="3549570633" sldId="415"/>
            <ac:graphicFrameMk id="3" creationId="{CE755625-F973-0703-2B99-CE702F5130BC}"/>
          </ac:graphicFrameMkLst>
        </pc:graphicFrameChg>
      </pc:sldChg>
      <pc:sldChg chg="delSp modSp mod">
        <pc:chgData name="Farva Ali - BBA" userId="25f5cb6d-600c-4198-83d4-8730706d9118" providerId="ADAL" clId="{0538F65E-8317-43DA-AA4A-B3B8641AB86A}" dt="2025-03-15T22:35:17.592" v="2309" actId="207"/>
        <pc:sldMkLst>
          <pc:docMk/>
          <pc:sldMk cId="2878311925" sldId="416"/>
        </pc:sldMkLst>
        <pc:spChg chg="mod">
          <ac:chgData name="Farva Ali - BBA" userId="25f5cb6d-600c-4198-83d4-8730706d9118" providerId="ADAL" clId="{0538F65E-8317-43DA-AA4A-B3B8641AB86A}" dt="2025-03-15T22:04:56.576" v="899" actId="1035"/>
          <ac:spMkLst>
            <pc:docMk/>
            <pc:sldMk cId="2878311925" sldId="416"/>
            <ac:spMk id="2" creationId="{C4E7A148-EECB-1EBE-405E-7ECE68A4D213}"/>
          </ac:spMkLst>
        </pc:spChg>
        <pc:spChg chg="mod">
          <ac:chgData name="Farva Ali - BBA" userId="25f5cb6d-600c-4198-83d4-8730706d9118" providerId="ADAL" clId="{0538F65E-8317-43DA-AA4A-B3B8641AB86A}" dt="2025-03-15T22:29:49.901" v="2044" actId="113"/>
          <ac:spMkLst>
            <pc:docMk/>
            <pc:sldMk cId="2878311925" sldId="416"/>
            <ac:spMk id="6" creationId="{B412DD44-1DD6-0E96-4521-5C8774F2F72A}"/>
          </ac:spMkLst>
        </pc:spChg>
        <pc:spChg chg="mod">
          <ac:chgData name="Farva Ali - BBA" userId="25f5cb6d-600c-4198-83d4-8730706d9118" providerId="ADAL" clId="{0538F65E-8317-43DA-AA4A-B3B8641AB86A}" dt="2025-03-15T22:19:46.944" v="1484" actId="20577"/>
          <ac:spMkLst>
            <pc:docMk/>
            <pc:sldMk cId="2878311925" sldId="416"/>
            <ac:spMk id="8" creationId="{0A8CF7AB-24E5-1048-4FC3-4194EBD0AAE8}"/>
          </ac:spMkLst>
        </pc:spChg>
        <pc:spChg chg="mod">
          <ac:chgData name="Farva Ali - BBA" userId="25f5cb6d-600c-4198-83d4-8730706d9118" providerId="ADAL" clId="{0538F65E-8317-43DA-AA4A-B3B8641AB86A}" dt="2025-03-15T22:04:56.576" v="899" actId="1035"/>
          <ac:spMkLst>
            <pc:docMk/>
            <pc:sldMk cId="2878311925" sldId="416"/>
            <ac:spMk id="10" creationId="{110B409E-A6F6-C6D1-51A5-504F3F5CF587}"/>
          </ac:spMkLst>
        </pc:spChg>
        <pc:spChg chg="mod">
          <ac:chgData name="Farva Ali - BBA" userId="25f5cb6d-600c-4198-83d4-8730706d9118" providerId="ADAL" clId="{0538F65E-8317-43DA-AA4A-B3B8641AB86A}" dt="2025-03-15T22:04:56.576" v="899" actId="1035"/>
          <ac:spMkLst>
            <pc:docMk/>
            <pc:sldMk cId="2878311925" sldId="416"/>
            <ac:spMk id="13" creationId="{135AA134-F50D-5459-D5F7-3FF3938DDB9B}"/>
          </ac:spMkLst>
        </pc:spChg>
        <pc:spChg chg="mod">
          <ac:chgData name="Farva Ali - BBA" userId="25f5cb6d-600c-4198-83d4-8730706d9118" providerId="ADAL" clId="{0538F65E-8317-43DA-AA4A-B3B8641AB86A}" dt="2025-03-15T22:04:56.576" v="899" actId="1035"/>
          <ac:spMkLst>
            <pc:docMk/>
            <pc:sldMk cId="2878311925" sldId="416"/>
            <ac:spMk id="14" creationId="{0A2603DD-C3AA-F4C0-217F-B4E255F4394B}"/>
          </ac:spMkLst>
        </pc:spChg>
        <pc:spChg chg="mod">
          <ac:chgData name="Farva Ali - BBA" userId="25f5cb6d-600c-4198-83d4-8730706d9118" providerId="ADAL" clId="{0538F65E-8317-43DA-AA4A-B3B8641AB86A}" dt="2025-03-15T22:04:56.576" v="899" actId="1035"/>
          <ac:spMkLst>
            <pc:docMk/>
            <pc:sldMk cId="2878311925" sldId="416"/>
            <ac:spMk id="16" creationId="{94A23C2D-4F9D-8737-998F-2A227FB6C7BE}"/>
          </ac:spMkLst>
        </pc:spChg>
        <pc:spChg chg="mod">
          <ac:chgData name="Farva Ali - BBA" userId="25f5cb6d-600c-4198-83d4-8730706d9118" providerId="ADAL" clId="{0538F65E-8317-43DA-AA4A-B3B8641AB86A}" dt="2025-03-15T22:04:56.576" v="899" actId="1035"/>
          <ac:spMkLst>
            <pc:docMk/>
            <pc:sldMk cId="2878311925" sldId="416"/>
            <ac:spMk id="17" creationId="{521A47C7-F810-560A-27A1-10EE064887EC}"/>
          </ac:spMkLst>
        </pc:spChg>
        <pc:graphicFrameChg chg="mod modGraphic">
          <ac:chgData name="Farva Ali - BBA" userId="25f5cb6d-600c-4198-83d4-8730706d9118" providerId="ADAL" clId="{0538F65E-8317-43DA-AA4A-B3B8641AB86A}" dt="2025-03-15T22:35:17.592" v="2309" actId="207"/>
          <ac:graphicFrameMkLst>
            <pc:docMk/>
            <pc:sldMk cId="2878311925" sldId="416"/>
            <ac:graphicFrameMk id="3" creationId="{243F92F6-F9DB-9F5F-8B09-C551864C7AF1}"/>
          </ac:graphicFrameMkLst>
        </pc:graphicFrameChg>
        <pc:picChg chg="del">
          <ac:chgData name="Farva Ali - BBA" userId="25f5cb6d-600c-4198-83d4-8730706d9118" providerId="ADAL" clId="{0538F65E-8317-43DA-AA4A-B3B8641AB86A}" dt="2025-03-15T22:05:01.514" v="900" actId="478"/>
          <ac:picMkLst>
            <pc:docMk/>
            <pc:sldMk cId="2878311925" sldId="416"/>
            <ac:picMk id="7" creationId="{B72B1C6C-3B68-99CD-AD2C-7FD144288914}"/>
          </ac:picMkLst>
        </pc:picChg>
      </pc:sldChg>
      <pc:sldChg chg="addSp delSp modSp mod">
        <pc:chgData name="Farva Ali - BBA" userId="25f5cb6d-600c-4198-83d4-8730706d9118" providerId="ADAL" clId="{0538F65E-8317-43DA-AA4A-B3B8641AB86A}" dt="2025-03-15T22:30:35.341" v="2069" actId="1036"/>
        <pc:sldMkLst>
          <pc:docMk/>
          <pc:sldMk cId="1714658758" sldId="417"/>
        </pc:sldMkLst>
        <pc:spChg chg="del mod">
          <ac:chgData name="Farva Ali - BBA" userId="25f5cb6d-600c-4198-83d4-8730706d9118" providerId="ADAL" clId="{0538F65E-8317-43DA-AA4A-B3B8641AB86A}" dt="2025-03-15T22:30:08.672" v="2047" actId="478"/>
          <ac:spMkLst>
            <pc:docMk/>
            <pc:sldMk cId="1714658758" sldId="417"/>
            <ac:spMk id="4" creationId="{B39DEFF0-4704-8D5F-1824-D6DD6BDF6C9E}"/>
          </ac:spMkLst>
        </pc:spChg>
        <pc:spChg chg="add mod">
          <ac:chgData name="Farva Ali - BBA" userId="25f5cb6d-600c-4198-83d4-8730706d9118" providerId="ADAL" clId="{0538F65E-8317-43DA-AA4A-B3B8641AB86A}" dt="2025-03-15T22:30:07.235" v="2046"/>
          <ac:spMkLst>
            <pc:docMk/>
            <pc:sldMk cId="1714658758" sldId="417"/>
            <ac:spMk id="5" creationId="{A4E490C2-D757-355B-5B79-8D53A0F639A8}"/>
          </ac:spMkLst>
        </pc:spChg>
        <pc:spChg chg="mod">
          <ac:chgData name="Farva Ali - BBA" userId="25f5cb6d-600c-4198-83d4-8730706d9118" providerId="ADAL" clId="{0538F65E-8317-43DA-AA4A-B3B8641AB86A}" dt="2025-03-15T22:19:49.041" v="1485" actId="20577"/>
          <ac:spMkLst>
            <pc:docMk/>
            <pc:sldMk cId="1714658758" sldId="417"/>
            <ac:spMk id="8" creationId="{0A8CF7AB-24E5-1048-4FC3-4194EBD0AAE8}"/>
          </ac:spMkLst>
        </pc:spChg>
        <pc:spChg chg="mod">
          <ac:chgData name="Farva Ali - BBA" userId="25f5cb6d-600c-4198-83d4-8730706d9118" providerId="ADAL" clId="{0538F65E-8317-43DA-AA4A-B3B8641AB86A}" dt="2025-03-15T22:30:35.341" v="2069" actId="1036"/>
          <ac:spMkLst>
            <pc:docMk/>
            <pc:sldMk cId="1714658758" sldId="417"/>
            <ac:spMk id="13" creationId="{135AA134-F50D-5459-D5F7-3FF3938DDB9B}"/>
          </ac:spMkLst>
        </pc:spChg>
        <pc:spChg chg="mod">
          <ac:chgData name="Farva Ali - BBA" userId="25f5cb6d-600c-4198-83d4-8730706d9118" providerId="ADAL" clId="{0538F65E-8317-43DA-AA4A-B3B8641AB86A}" dt="2025-03-15T22:30:35.341" v="2069" actId="1036"/>
          <ac:spMkLst>
            <pc:docMk/>
            <pc:sldMk cId="1714658758" sldId="417"/>
            <ac:spMk id="14" creationId="{0A2603DD-C3AA-F4C0-217F-B4E255F4394B}"/>
          </ac:spMkLst>
        </pc:spChg>
        <pc:spChg chg="del">
          <ac:chgData name="Farva Ali - BBA" userId="25f5cb6d-600c-4198-83d4-8730706d9118" providerId="ADAL" clId="{0538F65E-8317-43DA-AA4A-B3B8641AB86A}" dt="2025-03-15T22:26:33.045" v="1962" actId="478"/>
          <ac:spMkLst>
            <pc:docMk/>
            <pc:sldMk cId="1714658758" sldId="417"/>
            <ac:spMk id="16" creationId="{94A23C2D-4F9D-8737-998F-2A227FB6C7BE}"/>
          </ac:spMkLst>
        </pc:spChg>
        <pc:spChg chg="del">
          <ac:chgData name="Farva Ali - BBA" userId="25f5cb6d-600c-4198-83d4-8730706d9118" providerId="ADAL" clId="{0538F65E-8317-43DA-AA4A-B3B8641AB86A}" dt="2025-03-15T22:26:33.045" v="1962" actId="478"/>
          <ac:spMkLst>
            <pc:docMk/>
            <pc:sldMk cId="1714658758" sldId="417"/>
            <ac:spMk id="17" creationId="{521A47C7-F810-560A-27A1-10EE064887EC}"/>
          </ac:spMkLst>
        </pc:spChg>
        <pc:graphicFrameChg chg="mod modGraphic">
          <ac:chgData name="Farva Ali - BBA" userId="25f5cb6d-600c-4198-83d4-8730706d9118" providerId="ADAL" clId="{0538F65E-8317-43DA-AA4A-B3B8641AB86A}" dt="2025-03-15T22:30:28.912" v="2051" actId="2710"/>
          <ac:graphicFrameMkLst>
            <pc:docMk/>
            <pc:sldMk cId="1714658758" sldId="417"/>
            <ac:graphicFrameMk id="3" creationId="{243F92F6-F9DB-9F5F-8B09-C551864C7AF1}"/>
          </ac:graphicFrameMkLst>
        </pc:graphicFrameChg>
      </pc:sldChg>
      <pc:sldChg chg="addSp delSp modSp mod">
        <pc:chgData name="Farva Ali - BBA" userId="25f5cb6d-600c-4198-83d4-8730706d9118" providerId="ADAL" clId="{0538F65E-8317-43DA-AA4A-B3B8641AB86A}" dt="2025-03-15T22:20:04.976" v="1495" actId="20577"/>
        <pc:sldMkLst>
          <pc:docMk/>
          <pc:sldMk cId="2179637992" sldId="418"/>
        </pc:sldMkLst>
        <pc:spChg chg="mod">
          <ac:chgData name="Farva Ali - BBA" userId="25f5cb6d-600c-4198-83d4-8730706d9118" providerId="ADAL" clId="{0538F65E-8317-43DA-AA4A-B3B8641AB86A}" dt="2025-03-15T22:20:04.976" v="1495" actId="20577"/>
          <ac:spMkLst>
            <pc:docMk/>
            <pc:sldMk cId="2179637992" sldId="418"/>
            <ac:spMk id="8" creationId="{0A8CF7AB-24E5-1048-4FC3-4194EBD0AAE8}"/>
          </ac:spMkLst>
        </pc:spChg>
        <pc:picChg chg="add mod">
          <ac:chgData name="Farva Ali - BBA" userId="25f5cb6d-600c-4198-83d4-8730706d9118" providerId="ADAL" clId="{0538F65E-8317-43DA-AA4A-B3B8641AB86A}" dt="2025-03-07T22:00:08.761" v="159" actId="1038"/>
          <ac:picMkLst>
            <pc:docMk/>
            <pc:sldMk cId="2179637992" sldId="418"/>
            <ac:picMk id="3" creationId="{564B4910-D3FD-EF73-CE71-D3E81A4FA8A3}"/>
          </ac:picMkLst>
        </pc:picChg>
      </pc:sldChg>
      <pc:sldChg chg="addSp delSp modSp mod">
        <pc:chgData name="Farva Ali - BBA" userId="25f5cb6d-600c-4198-83d4-8730706d9118" providerId="ADAL" clId="{0538F65E-8317-43DA-AA4A-B3B8641AB86A}" dt="2025-03-15T22:26:15.782" v="1959" actId="20577"/>
        <pc:sldMkLst>
          <pc:docMk/>
          <pc:sldMk cId="644632046" sldId="419"/>
        </pc:sldMkLst>
        <pc:spChg chg="mod">
          <ac:chgData name="Farva Ali - BBA" userId="25f5cb6d-600c-4198-83d4-8730706d9118" providerId="ADAL" clId="{0538F65E-8317-43DA-AA4A-B3B8641AB86A}" dt="2025-03-15T22:26:15.782" v="1959" actId="20577"/>
          <ac:spMkLst>
            <pc:docMk/>
            <pc:sldMk cId="644632046" sldId="419"/>
            <ac:spMk id="8" creationId="{A45D1745-3CBC-E095-5B47-ED69893A1389}"/>
          </ac:spMkLst>
        </pc:spChg>
        <pc:picChg chg="add mod">
          <ac:chgData name="Farva Ali - BBA" userId="25f5cb6d-600c-4198-83d4-8730706d9118" providerId="ADAL" clId="{0538F65E-8317-43DA-AA4A-B3B8641AB86A}" dt="2025-03-07T22:42:00.293" v="738" actId="1076"/>
          <ac:picMkLst>
            <pc:docMk/>
            <pc:sldMk cId="644632046" sldId="419"/>
            <ac:picMk id="4" creationId="{58E4B70E-C2B3-C98E-8597-2242D88F7BD7}"/>
          </ac:picMkLst>
        </pc:picChg>
      </pc:sldChg>
      <pc:sldChg chg="addSp delSp modSp mod">
        <pc:chgData name="Farva Ali - BBA" userId="25f5cb6d-600c-4198-83d4-8730706d9118" providerId="ADAL" clId="{0538F65E-8317-43DA-AA4A-B3B8641AB86A}" dt="2025-03-15T22:12:31.323" v="1221" actId="20577"/>
        <pc:sldMkLst>
          <pc:docMk/>
          <pc:sldMk cId="3878737939" sldId="420"/>
        </pc:sldMkLst>
        <pc:spChg chg="mod">
          <ac:chgData name="Farva Ali - BBA" userId="25f5cb6d-600c-4198-83d4-8730706d9118" providerId="ADAL" clId="{0538F65E-8317-43DA-AA4A-B3B8641AB86A}" dt="2025-03-07T21:39:47.286" v="3" actId="27636"/>
          <ac:spMkLst>
            <pc:docMk/>
            <pc:sldMk cId="3878737939" sldId="420"/>
            <ac:spMk id="16" creationId="{BFD8722C-785D-4EFD-E467-28DECA31B41F}"/>
          </ac:spMkLst>
        </pc:spChg>
        <pc:graphicFrameChg chg="add mod modGraphic">
          <ac:chgData name="Farva Ali - BBA" userId="25f5cb6d-600c-4198-83d4-8730706d9118" providerId="ADAL" clId="{0538F65E-8317-43DA-AA4A-B3B8641AB86A}" dt="2025-03-15T20:15:01.581" v="752" actId="14100"/>
          <ac:graphicFrameMkLst>
            <pc:docMk/>
            <pc:sldMk cId="3878737939" sldId="420"/>
            <ac:graphicFrameMk id="9" creationId="{901A3133-5D20-A9B8-7BB8-9A29E2506F4F}"/>
          </ac:graphicFrameMkLst>
        </pc:graphicFrameChg>
        <pc:graphicFrameChg chg="mod modGraphic">
          <ac:chgData name="Farva Ali - BBA" userId="25f5cb6d-600c-4198-83d4-8730706d9118" providerId="ADAL" clId="{0538F65E-8317-43DA-AA4A-B3B8641AB86A}" dt="2025-03-15T22:12:31.323" v="1221" actId="20577"/>
          <ac:graphicFrameMkLst>
            <pc:docMk/>
            <pc:sldMk cId="3878737939" sldId="420"/>
            <ac:graphicFrameMk id="13" creationId="{3BA806AF-203C-E702-EF92-1919CE29F42E}"/>
          </ac:graphicFrameMkLst>
        </pc:graphicFrameChg>
      </pc:sldChg>
      <pc:sldChg chg="delSp del mod">
        <pc:chgData name="Farva Ali - BBA" userId="25f5cb6d-600c-4198-83d4-8730706d9118" providerId="ADAL" clId="{0538F65E-8317-43DA-AA4A-B3B8641AB86A}" dt="2025-03-07T22:05:26.730" v="230" actId="47"/>
        <pc:sldMkLst>
          <pc:docMk/>
          <pc:sldMk cId="135858328" sldId="421"/>
        </pc:sldMkLst>
      </pc:sldChg>
      <pc:sldChg chg="delSp del mod">
        <pc:chgData name="Farva Ali - BBA" userId="25f5cb6d-600c-4198-83d4-8730706d9118" providerId="ADAL" clId="{0538F65E-8317-43DA-AA4A-B3B8641AB86A}" dt="2025-03-07T22:05:22.322" v="228" actId="47"/>
        <pc:sldMkLst>
          <pc:docMk/>
          <pc:sldMk cId="2919173338" sldId="422"/>
        </pc:sldMkLst>
      </pc:sldChg>
      <pc:sldChg chg="delSp modSp mod">
        <pc:chgData name="Farva Ali - BBA" userId="25f5cb6d-600c-4198-83d4-8730706d9118" providerId="ADAL" clId="{0538F65E-8317-43DA-AA4A-B3B8641AB86A}" dt="2025-03-07T21:48:34.085" v="76" actId="478"/>
        <pc:sldMkLst>
          <pc:docMk/>
          <pc:sldMk cId="358982037" sldId="423"/>
        </pc:sldMkLst>
      </pc:sldChg>
      <pc:sldChg chg="delSp mod">
        <pc:chgData name="Farva Ali - BBA" userId="25f5cb6d-600c-4198-83d4-8730706d9118" providerId="ADAL" clId="{0538F65E-8317-43DA-AA4A-B3B8641AB86A}" dt="2025-03-07T21:47:34.474" v="57" actId="478"/>
        <pc:sldMkLst>
          <pc:docMk/>
          <pc:sldMk cId="179967227" sldId="424"/>
        </pc:sldMkLst>
      </pc:sldChg>
      <pc:sldChg chg="modSp mod">
        <pc:chgData name="Farva Ali - BBA" userId="25f5cb6d-600c-4198-83d4-8730706d9118" providerId="ADAL" clId="{0538F65E-8317-43DA-AA4A-B3B8641AB86A}" dt="2025-03-07T21:47:29.162" v="55" actId="2164"/>
        <pc:sldMkLst>
          <pc:docMk/>
          <pc:sldMk cId="3776647679" sldId="425"/>
        </pc:sldMkLst>
      </pc:sldChg>
      <pc:sldChg chg="delSp del mod">
        <pc:chgData name="Farva Ali - BBA" userId="25f5cb6d-600c-4198-83d4-8730706d9118" providerId="ADAL" clId="{0538F65E-8317-43DA-AA4A-B3B8641AB86A}" dt="2025-03-07T22:21:38.338" v="495" actId="47"/>
        <pc:sldMkLst>
          <pc:docMk/>
          <pc:sldMk cId="1849415318" sldId="426"/>
        </pc:sldMkLst>
      </pc:sldChg>
      <pc:sldChg chg="addSp delSp modSp mod modAnim">
        <pc:chgData name="Farva Ali - BBA" userId="25f5cb6d-600c-4198-83d4-8730706d9118" providerId="ADAL" clId="{0538F65E-8317-43DA-AA4A-B3B8641AB86A}" dt="2025-03-15T22:25:15.307" v="1734" actId="6549"/>
        <pc:sldMkLst>
          <pc:docMk/>
          <pc:sldMk cId="3000085942" sldId="427"/>
        </pc:sldMkLst>
        <pc:spChg chg="mod">
          <ac:chgData name="Farva Ali - BBA" userId="25f5cb6d-600c-4198-83d4-8730706d9118" providerId="ADAL" clId="{0538F65E-8317-43DA-AA4A-B3B8641AB86A}" dt="2025-03-15T22:25:15.307" v="1734" actId="6549"/>
          <ac:spMkLst>
            <pc:docMk/>
            <pc:sldMk cId="3000085942" sldId="427"/>
            <ac:spMk id="3" creationId="{0FCC6C83-24A4-9224-D09B-697C5CDB4A4F}"/>
          </ac:spMkLst>
        </pc:spChg>
        <pc:graphicFrameChg chg="mod">
          <ac:chgData name="Farva Ali - BBA" userId="25f5cb6d-600c-4198-83d4-8730706d9118" providerId="ADAL" clId="{0538F65E-8317-43DA-AA4A-B3B8641AB86A}" dt="2025-03-07T22:32:58.990" v="584" actId="1076"/>
          <ac:graphicFrameMkLst>
            <pc:docMk/>
            <pc:sldMk cId="3000085942" sldId="427"/>
            <ac:graphicFrameMk id="13" creationId="{5FCF4EEC-831C-EAF6-0164-2174EEEB5C38}"/>
          </ac:graphicFrameMkLst>
        </pc:graphicFrameChg>
        <pc:graphicFrameChg chg="mod modGraphic">
          <ac:chgData name="Farva Ali - BBA" userId="25f5cb6d-600c-4198-83d4-8730706d9118" providerId="ADAL" clId="{0538F65E-8317-43DA-AA4A-B3B8641AB86A}" dt="2025-03-07T22:33:12.172" v="589" actId="14100"/>
          <ac:graphicFrameMkLst>
            <pc:docMk/>
            <pc:sldMk cId="3000085942" sldId="427"/>
            <ac:graphicFrameMk id="16" creationId="{5A9BD6FE-BE10-83D6-5253-33D57071BB20}"/>
          </ac:graphicFrameMkLst>
        </pc:graphicFrameChg>
        <pc:picChg chg="add mod">
          <ac:chgData name="Farva Ali - BBA" userId="25f5cb6d-600c-4198-83d4-8730706d9118" providerId="ADAL" clId="{0538F65E-8317-43DA-AA4A-B3B8641AB86A}" dt="2025-03-07T22:33:25.447" v="622" actId="1035"/>
          <ac:picMkLst>
            <pc:docMk/>
            <pc:sldMk cId="3000085942" sldId="427"/>
            <ac:picMk id="5" creationId="{FBCADB7A-9BCC-EC5E-84D9-D00954487EB3}"/>
          </ac:picMkLst>
        </pc:picChg>
        <pc:picChg chg="add mod">
          <ac:chgData name="Farva Ali - BBA" userId="25f5cb6d-600c-4198-83d4-8730706d9118" providerId="ADAL" clId="{0538F65E-8317-43DA-AA4A-B3B8641AB86A}" dt="2025-03-07T22:33:32.495" v="625" actId="1036"/>
          <ac:picMkLst>
            <pc:docMk/>
            <pc:sldMk cId="3000085942" sldId="427"/>
            <ac:picMk id="9" creationId="{1E76FB36-601C-800B-46ED-6ADEFE0B285E}"/>
          </ac:picMkLst>
        </pc:picChg>
        <pc:picChg chg="mod">
          <ac:chgData name="Farva Ali - BBA" userId="25f5cb6d-600c-4198-83d4-8730706d9118" providerId="ADAL" clId="{0538F65E-8317-43DA-AA4A-B3B8641AB86A}" dt="2025-03-07T22:33:39.993" v="628" actId="1035"/>
          <ac:picMkLst>
            <pc:docMk/>
            <pc:sldMk cId="3000085942" sldId="427"/>
            <ac:picMk id="10" creationId="{CDB5A236-5A1D-9CAB-7FBD-DB874F97A367}"/>
          </ac:picMkLst>
        </pc:picChg>
        <pc:picChg chg="add mod">
          <ac:chgData name="Farva Ali - BBA" userId="25f5cb6d-600c-4198-83d4-8730706d9118" providerId="ADAL" clId="{0538F65E-8317-43DA-AA4A-B3B8641AB86A}" dt="2025-03-07T22:33:32.495" v="625" actId="1036"/>
          <ac:picMkLst>
            <pc:docMk/>
            <pc:sldMk cId="3000085942" sldId="427"/>
            <ac:picMk id="11" creationId="{9C91FFFF-5AF5-9DBA-94E1-9F4ED8C06A22}"/>
          </ac:picMkLst>
        </pc:picChg>
        <pc:picChg chg="add mod">
          <ac:chgData name="Farva Ali - BBA" userId="25f5cb6d-600c-4198-83d4-8730706d9118" providerId="ADAL" clId="{0538F65E-8317-43DA-AA4A-B3B8641AB86A}" dt="2025-03-07T22:33:32.495" v="625" actId="1036"/>
          <ac:picMkLst>
            <pc:docMk/>
            <pc:sldMk cId="3000085942" sldId="427"/>
            <ac:picMk id="12" creationId="{22AD41D1-8BF0-2BCB-BF69-3DC56EA4F164}"/>
          </ac:picMkLst>
        </pc:picChg>
        <pc:picChg chg="add mod">
          <ac:chgData name="Farva Ali - BBA" userId="25f5cb6d-600c-4198-83d4-8730706d9118" providerId="ADAL" clId="{0538F65E-8317-43DA-AA4A-B3B8641AB86A}" dt="2025-03-07T22:33:25.447" v="622" actId="1035"/>
          <ac:picMkLst>
            <pc:docMk/>
            <pc:sldMk cId="3000085942" sldId="427"/>
            <ac:picMk id="17" creationId="{949930C0-333D-82C6-3BFF-BA2D0E3A5B6A}"/>
          </ac:picMkLst>
        </pc:picChg>
        <pc:picChg chg="add mod">
          <ac:chgData name="Farva Ali - BBA" userId="25f5cb6d-600c-4198-83d4-8730706d9118" providerId="ADAL" clId="{0538F65E-8317-43DA-AA4A-B3B8641AB86A}" dt="2025-03-07T22:33:32.495" v="625" actId="1036"/>
          <ac:picMkLst>
            <pc:docMk/>
            <pc:sldMk cId="3000085942" sldId="427"/>
            <ac:picMk id="19" creationId="{239864FA-0AD4-C6AD-6434-9348D2D60AE5}"/>
          </ac:picMkLst>
        </pc:picChg>
        <pc:picChg chg="mod">
          <ac:chgData name="Farva Ali - BBA" userId="25f5cb6d-600c-4198-83d4-8730706d9118" providerId="ADAL" clId="{0538F65E-8317-43DA-AA4A-B3B8641AB86A}" dt="2025-03-07T22:33:32.495" v="625" actId="1036"/>
          <ac:picMkLst>
            <pc:docMk/>
            <pc:sldMk cId="3000085942" sldId="427"/>
            <ac:picMk id="20" creationId="{80B9F28B-3954-13C5-5220-71D3BB0C0570}"/>
          </ac:picMkLst>
        </pc:picChg>
        <pc:picChg chg="add mod">
          <ac:chgData name="Farva Ali - BBA" userId="25f5cb6d-600c-4198-83d4-8730706d9118" providerId="ADAL" clId="{0538F65E-8317-43DA-AA4A-B3B8641AB86A}" dt="2025-03-07T22:33:32.495" v="625" actId="1036"/>
          <ac:picMkLst>
            <pc:docMk/>
            <pc:sldMk cId="3000085942" sldId="427"/>
            <ac:picMk id="21" creationId="{357DF03F-5928-AD83-1B04-F9F07810A21E}"/>
          </ac:picMkLst>
        </pc:picChg>
        <pc:picChg chg="add mod">
          <ac:chgData name="Farva Ali - BBA" userId="25f5cb6d-600c-4198-83d4-8730706d9118" providerId="ADAL" clId="{0538F65E-8317-43DA-AA4A-B3B8641AB86A}" dt="2025-03-07T22:33:32.495" v="625" actId="1036"/>
          <ac:picMkLst>
            <pc:docMk/>
            <pc:sldMk cId="3000085942" sldId="427"/>
            <ac:picMk id="22" creationId="{91BD294B-8D35-8E50-8FC1-167D69035495}"/>
          </ac:picMkLst>
        </pc:picChg>
        <pc:picChg chg="mod">
          <ac:chgData name="Farva Ali - BBA" userId="25f5cb6d-600c-4198-83d4-8730706d9118" providerId="ADAL" clId="{0538F65E-8317-43DA-AA4A-B3B8641AB86A}" dt="2025-03-07T22:33:49.771" v="635" actId="1036"/>
          <ac:picMkLst>
            <pc:docMk/>
            <pc:sldMk cId="3000085942" sldId="427"/>
            <ac:picMk id="24" creationId="{120CC801-D55E-83B0-ACC9-684D5F8FD9E2}"/>
          </ac:picMkLst>
        </pc:picChg>
        <pc:picChg chg="mod">
          <ac:chgData name="Farva Ali - BBA" userId="25f5cb6d-600c-4198-83d4-8730706d9118" providerId="ADAL" clId="{0538F65E-8317-43DA-AA4A-B3B8641AB86A}" dt="2025-03-07T22:33:49.771" v="635" actId="1036"/>
          <ac:picMkLst>
            <pc:docMk/>
            <pc:sldMk cId="3000085942" sldId="427"/>
            <ac:picMk id="25" creationId="{8ADCA57F-1601-E3B8-A18B-5E09DF3F33AC}"/>
          </ac:picMkLst>
        </pc:picChg>
        <pc:picChg chg="add mod">
          <ac:chgData name="Farva Ali - BBA" userId="25f5cb6d-600c-4198-83d4-8730706d9118" providerId="ADAL" clId="{0538F65E-8317-43DA-AA4A-B3B8641AB86A}" dt="2025-03-07T22:33:49.771" v="635" actId="1036"/>
          <ac:picMkLst>
            <pc:docMk/>
            <pc:sldMk cId="3000085942" sldId="427"/>
            <ac:picMk id="26" creationId="{C8059449-4971-6E5C-E813-1DBA74CB7402}"/>
          </ac:picMkLst>
        </pc:picChg>
        <pc:picChg chg="mod">
          <ac:chgData name="Farva Ali - BBA" userId="25f5cb6d-600c-4198-83d4-8730706d9118" providerId="ADAL" clId="{0538F65E-8317-43DA-AA4A-B3B8641AB86A}" dt="2025-03-07T22:33:49.771" v="635" actId="1036"/>
          <ac:picMkLst>
            <pc:docMk/>
            <pc:sldMk cId="3000085942" sldId="427"/>
            <ac:picMk id="27" creationId="{B4572D0F-6F25-F520-FFB6-81F0AC544788}"/>
          </ac:picMkLst>
        </pc:picChg>
      </pc:sldChg>
      <pc:sldChg chg="addSp delSp modSp mod">
        <pc:chgData name="Farva Ali - BBA" userId="25f5cb6d-600c-4198-83d4-8730706d9118" providerId="ADAL" clId="{0538F65E-8317-43DA-AA4A-B3B8641AB86A}" dt="2025-03-15T22:25:19.641" v="1738" actId="20577"/>
        <pc:sldMkLst>
          <pc:docMk/>
          <pc:sldMk cId="2831980692" sldId="428"/>
        </pc:sldMkLst>
        <pc:spChg chg="add mod">
          <ac:chgData name="Farva Ali - BBA" userId="25f5cb6d-600c-4198-83d4-8730706d9118" providerId="ADAL" clId="{0538F65E-8317-43DA-AA4A-B3B8641AB86A}" dt="2025-03-07T22:34:04.096" v="636"/>
          <ac:spMkLst>
            <pc:docMk/>
            <pc:sldMk cId="2831980692" sldId="428"/>
            <ac:spMk id="2" creationId="{288A6119-9F99-0B91-C429-D9C64FDAFB0A}"/>
          </ac:spMkLst>
        </pc:spChg>
        <pc:spChg chg="mod">
          <ac:chgData name="Farva Ali - BBA" userId="25f5cb6d-600c-4198-83d4-8730706d9118" providerId="ADAL" clId="{0538F65E-8317-43DA-AA4A-B3B8641AB86A}" dt="2025-03-15T22:25:19.641" v="1738" actId="20577"/>
          <ac:spMkLst>
            <pc:docMk/>
            <pc:sldMk cId="2831980692" sldId="428"/>
            <ac:spMk id="3" creationId="{1B78B9AD-1953-E70E-C60C-860C1207C272}"/>
          </ac:spMkLst>
        </pc:spChg>
        <pc:spChg chg="add mod">
          <ac:chgData name="Farva Ali - BBA" userId="25f5cb6d-600c-4198-83d4-8730706d9118" providerId="ADAL" clId="{0538F65E-8317-43DA-AA4A-B3B8641AB86A}" dt="2025-03-07T22:34:04.096" v="636"/>
          <ac:spMkLst>
            <pc:docMk/>
            <pc:sldMk cId="2831980692" sldId="428"/>
            <ac:spMk id="5" creationId="{11034332-327A-4821-395E-09F216B1A136}"/>
          </ac:spMkLst>
        </pc:spChg>
        <pc:spChg chg="add mod">
          <ac:chgData name="Farva Ali - BBA" userId="25f5cb6d-600c-4198-83d4-8730706d9118" providerId="ADAL" clId="{0538F65E-8317-43DA-AA4A-B3B8641AB86A}" dt="2025-03-15T22:11:13.864" v="1210" actId="1038"/>
          <ac:spMkLst>
            <pc:docMk/>
            <pc:sldMk cId="2831980692" sldId="428"/>
            <ac:spMk id="6" creationId="{D0576838-FFFA-E23E-6B5C-B999343C405B}"/>
          </ac:spMkLst>
        </pc:spChg>
        <pc:spChg chg="add mod">
          <ac:chgData name="Farva Ali - BBA" userId="25f5cb6d-600c-4198-83d4-8730706d9118" providerId="ADAL" clId="{0538F65E-8317-43DA-AA4A-B3B8641AB86A}" dt="2025-03-15T22:11:08.275" v="1201" actId="1076"/>
          <ac:spMkLst>
            <pc:docMk/>
            <pc:sldMk cId="2831980692" sldId="428"/>
            <ac:spMk id="7" creationId="{CD5EDE87-26D6-82E4-04B7-C1B06E2744A7}"/>
          </ac:spMkLst>
        </pc:spChg>
      </pc:sldChg>
      <pc:sldChg chg="addSp delSp modSp mod">
        <pc:chgData name="Farva Ali - BBA" userId="25f5cb6d-600c-4198-83d4-8730706d9118" providerId="ADAL" clId="{0538F65E-8317-43DA-AA4A-B3B8641AB86A}" dt="2025-03-15T22:25:45.647" v="1751" actId="20577"/>
        <pc:sldMkLst>
          <pc:docMk/>
          <pc:sldMk cId="3350840828" sldId="430"/>
        </pc:sldMkLst>
        <pc:spChg chg="add mod">
          <ac:chgData name="Farva Ali - BBA" userId="25f5cb6d-600c-4198-83d4-8730706d9118" providerId="ADAL" clId="{0538F65E-8317-43DA-AA4A-B3B8641AB86A}" dt="2025-03-07T22:38:49.580" v="704" actId="1076"/>
          <ac:spMkLst>
            <pc:docMk/>
            <pc:sldMk cId="3350840828" sldId="430"/>
            <ac:spMk id="8" creationId="{5E09BB4C-CDF0-C018-5D3C-DFB941890AD4}"/>
          </ac:spMkLst>
        </pc:spChg>
        <pc:spChg chg="mod">
          <ac:chgData name="Farva Ali - BBA" userId="25f5cb6d-600c-4198-83d4-8730706d9118" providerId="ADAL" clId="{0538F65E-8317-43DA-AA4A-B3B8641AB86A}" dt="2025-03-15T22:25:45.647" v="1751" actId="20577"/>
          <ac:spMkLst>
            <pc:docMk/>
            <pc:sldMk cId="3350840828" sldId="430"/>
            <ac:spMk id="55" creationId="{947AC703-A511-8A93-0DDA-A1DA6919F8F7}"/>
          </ac:spMkLst>
        </pc:spChg>
        <pc:picChg chg="add mod">
          <ac:chgData name="Farva Ali - BBA" userId="25f5cb6d-600c-4198-83d4-8730706d9118" providerId="ADAL" clId="{0538F65E-8317-43DA-AA4A-B3B8641AB86A}" dt="2025-03-07T22:38:37.926" v="701" actId="1076"/>
          <ac:picMkLst>
            <pc:docMk/>
            <pc:sldMk cId="3350840828" sldId="430"/>
            <ac:picMk id="53" creationId="{74082FAC-1656-7A44-8DBC-F6BB82E152E5}"/>
          </ac:picMkLst>
        </pc:picChg>
        <pc:picChg chg="mod">
          <ac:chgData name="Farva Ali - BBA" userId="25f5cb6d-600c-4198-83d4-8730706d9118" providerId="ADAL" clId="{0538F65E-8317-43DA-AA4A-B3B8641AB86A}" dt="2025-03-07T22:38:37.926" v="701" actId="1076"/>
          <ac:picMkLst>
            <pc:docMk/>
            <pc:sldMk cId="3350840828" sldId="430"/>
            <ac:picMk id="54" creationId="{81C282D3-ACF1-77F2-D8F0-D747096AA12E}"/>
          </ac:picMkLst>
        </pc:picChg>
        <pc:picChg chg="add mod">
          <ac:chgData name="Farva Ali - BBA" userId="25f5cb6d-600c-4198-83d4-8730706d9118" providerId="ADAL" clId="{0538F65E-8317-43DA-AA4A-B3B8641AB86A}" dt="2025-03-07T22:38:37.926" v="701" actId="1076"/>
          <ac:picMkLst>
            <pc:docMk/>
            <pc:sldMk cId="3350840828" sldId="430"/>
            <ac:picMk id="56" creationId="{B8485920-123B-6D9C-C455-4F00BC157038}"/>
          </ac:picMkLst>
        </pc:picChg>
        <pc:picChg chg="add mod">
          <ac:chgData name="Farva Ali - BBA" userId="25f5cb6d-600c-4198-83d4-8730706d9118" providerId="ADAL" clId="{0538F65E-8317-43DA-AA4A-B3B8641AB86A}" dt="2025-03-07T22:38:37.926" v="701" actId="1076"/>
          <ac:picMkLst>
            <pc:docMk/>
            <pc:sldMk cId="3350840828" sldId="430"/>
            <ac:picMk id="57" creationId="{EB99FFB0-3CB0-F69B-B2EA-9BF044B4833E}"/>
          </ac:picMkLst>
        </pc:picChg>
        <pc:picChg chg="mod">
          <ac:chgData name="Farva Ali - BBA" userId="25f5cb6d-600c-4198-83d4-8730706d9118" providerId="ADAL" clId="{0538F65E-8317-43DA-AA4A-B3B8641AB86A}" dt="2025-03-07T22:38:37.926" v="701" actId="1076"/>
          <ac:picMkLst>
            <pc:docMk/>
            <pc:sldMk cId="3350840828" sldId="430"/>
            <ac:picMk id="58" creationId="{B7CCE177-2EA2-244A-F0FE-95AF5A3F0D46}"/>
          </ac:picMkLst>
        </pc:picChg>
        <pc:picChg chg="add mod">
          <ac:chgData name="Farva Ali - BBA" userId="25f5cb6d-600c-4198-83d4-8730706d9118" providerId="ADAL" clId="{0538F65E-8317-43DA-AA4A-B3B8641AB86A}" dt="2025-03-07T22:38:37.926" v="701" actId="1076"/>
          <ac:picMkLst>
            <pc:docMk/>
            <pc:sldMk cId="3350840828" sldId="430"/>
            <ac:picMk id="59" creationId="{6AB54E72-D9B2-C72D-1464-8285D46C5341}"/>
          </ac:picMkLst>
        </pc:picChg>
        <pc:picChg chg="mod">
          <ac:chgData name="Farva Ali - BBA" userId="25f5cb6d-600c-4198-83d4-8730706d9118" providerId="ADAL" clId="{0538F65E-8317-43DA-AA4A-B3B8641AB86A}" dt="2025-03-07T22:38:37.926" v="701" actId="1076"/>
          <ac:picMkLst>
            <pc:docMk/>
            <pc:sldMk cId="3350840828" sldId="430"/>
            <ac:picMk id="61" creationId="{94B84F26-FD17-54C9-17BD-DC94B376FEE5}"/>
          </ac:picMkLst>
        </pc:picChg>
        <pc:picChg chg="add mod">
          <ac:chgData name="Farva Ali - BBA" userId="25f5cb6d-600c-4198-83d4-8730706d9118" providerId="ADAL" clId="{0538F65E-8317-43DA-AA4A-B3B8641AB86A}" dt="2025-03-07T22:38:37.926" v="701" actId="1076"/>
          <ac:picMkLst>
            <pc:docMk/>
            <pc:sldMk cId="3350840828" sldId="430"/>
            <ac:picMk id="62" creationId="{22BB0057-CAD4-0DBF-E1E7-6739FD22E047}"/>
          </ac:picMkLst>
        </pc:picChg>
        <pc:picChg chg="mod">
          <ac:chgData name="Farva Ali - BBA" userId="25f5cb6d-600c-4198-83d4-8730706d9118" providerId="ADAL" clId="{0538F65E-8317-43DA-AA4A-B3B8641AB86A}" dt="2025-03-07T22:38:37.926" v="701" actId="1076"/>
          <ac:picMkLst>
            <pc:docMk/>
            <pc:sldMk cId="3350840828" sldId="430"/>
            <ac:picMk id="67" creationId="{AC6FBF05-A478-21DF-D70A-5F04FE3207E8}"/>
          </ac:picMkLst>
        </pc:picChg>
        <pc:picChg chg="add mod">
          <ac:chgData name="Farva Ali - BBA" userId="25f5cb6d-600c-4198-83d4-8730706d9118" providerId="ADAL" clId="{0538F65E-8317-43DA-AA4A-B3B8641AB86A}" dt="2025-03-07T22:38:37.926" v="701" actId="1076"/>
          <ac:picMkLst>
            <pc:docMk/>
            <pc:sldMk cId="3350840828" sldId="430"/>
            <ac:picMk id="68" creationId="{68D9D616-7795-AB1D-021C-6D2772066676}"/>
          </ac:picMkLst>
        </pc:picChg>
        <pc:picChg chg="mod">
          <ac:chgData name="Farva Ali - BBA" userId="25f5cb6d-600c-4198-83d4-8730706d9118" providerId="ADAL" clId="{0538F65E-8317-43DA-AA4A-B3B8641AB86A}" dt="2025-03-07T22:38:14.432" v="700" actId="1036"/>
          <ac:picMkLst>
            <pc:docMk/>
            <pc:sldMk cId="3350840828" sldId="430"/>
            <ac:picMk id="70" creationId="{97950304-C2C7-D3D1-4F22-FE557D04BE4E}"/>
          </ac:picMkLst>
        </pc:picChg>
        <pc:picChg chg="mod">
          <ac:chgData name="Farva Ali - BBA" userId="25f5cb6d-600c-4198-83d4-8730706d9118" providerId="ADAL" clId="{0538F65E-8317-43DA-AA4A-B3B8641AB86A}" dt="2025-03-07T22:38:14.432" v="700" actId="1036"/>
          <ac:picMkLst>
            <pc:docMk/>
            <pc:sldMk cId="3350840828" sldId="430"/>
            <ac:picMk id="71" creationId="{34767F25-611A-9E5E-BC5D-9297E8B3FC0D}"/>
          </ac:picMkLst>
        </pc:picChg>
        <pc:picChg chg="add mod">
          <ac:chgData name="Farva Ali - BBA" userId="25f5cb6d-600c-4198-83d4-8730706d9118" providerId="ADAL" clId="{0538F65E-8317-43DA-AA4A-B3B8641AB86A}" dt="2025-03-07T22:38:14.432" v="700" actId="1036"/>
          <ac:picMkLst>
            <pc:docMk/>
            <pc:sldMk cId="3350840828" sldId="430"/>
            <ac:picMk id="72" creationId="{829E71CC-A95D-3E15-422B-19FEAAB3FEAF}"/>
          </ac:picMkLst>
        </pc:picChg>
        <pc:picChg chg="mod">
          <ac:chgData name="Farva Ali - BBA" userId="25f5cb6d-600c-4198-83d4-8730706d9118" providerId="ADAL" clId="{0538F65E-8317-43DA-AA4A-B3B8641AB86A}" dt="2025-03-07T22:38:14.432" v="700" actId="1036"/>
          <ac:picMkLst>
            <pc:docMk/>
            <pc:sldMk cId="3350840828" sldId="430"/>
            <ac:picMk id="73" creationId="{5DE0F996-37D8-38D0-3928-C77BDF4CF0B1}"/>
          </ac:picMkLst>
        </pc:picChg>
        <pc:picChg chg="add mod">
          <ac:chgData name="Farva Ali - BBA" userId="25f5cb6d-600c-4198-83d4-8730706d9118" providerId="ADAL" clId="{0538F65E-8317-43DA-AA4A-B3B8641AB86A}" dt="2025-03-07T22:37:59.400" v="682"/>
          <ac:picMkLst>
            <pc:docMk/>
            <pc:sldMk cId="3350840828" sldId="430"/>
            <ac:picMk id="77" creationId="{E8C46D63-1067-C70D-E07E-52470D146F00}"/>
          </ac:picMkLst>
        </pc:picChg>
      </pc:sldChg>
      <pc:sldChg chg="addSp delSp modSp mod">
        <pc:chgData name="Farva Ali - BBA" userId="25f5cb6d-600c-4198-83d4-8730706d9118" providerId="ADAL" clId="{0538F65E-8317-43DA-AA4A-B3B8641AB86A}" dt="2025-03-15T22:25:49.773" v="1754" actId="20577"/>
        <pc:sldMkLst>
          <pc:docMk/>
          <pc:sldMk cId="3297014480" sldId="431"/>
        </pc:sldMkLst>
        <pc:spChg chg="add mod">
          <ac:chgData name="Farva Ali - BBA" userId="25f5cb6d-600c-4198-83d4-8730706d9118" providerId="ADAL" clId="{0538F65E-8317-43DA-AA4A-B3B8641AB86A}" dt="2025-03-07T22:39:00.576" v="705"/>
          <ac:spMkLst>
            <pc:docMk/>
            <pc:sldMk cId="3297014480" sldId="431"/>
            <ac:spMk id="2" creationId="{633CE8C2-162C-9732-91A0-2B4484B3D25E}"/>
          </ac:spMkLst>
        </pc:spChg>
        <pc:spChg chg="add mod">
          <ac:chgData name="Farva Ali - BBA" userId="25f5cb6d-600c-4198-83d4-8730706d9118" providerId="ADAL" clId="{0538F65E-8317-43DA-AA4A-B3B8641AB86A}" dt="2025-03-07T22:39:00.576" v="705"/>
          <ac:spMkLst>
            <pc:docMk/>
            <pc:sldMk cId="3297014480" sldId="431"/>
            <ac:spMk id="4" creationId="{E2E12E10-D63D-3DC6-4216-956AAE0255EB}"/>
          </ac:spMkLst>
        </pc:spChg>
        <pc:spChg chg="add mod">
          <ac:chgData name="Farva Ali - BBA" userId="25f5cb6d-600c-4198-83d4-8730706d9118" providerId="ADAL" clId="{0538F65E-8317-43DA-AA4A-B3B8641AB86A}" dt="2025-03-15T22:16:13.350" v="1417" actId="1038"/>
          <ac:spMkLst>
            <pc:docMk/>
            <pc:sldMk cId="3297014480" sldId="431"/>
            <ac:spMk id="5" creationId="{713FC236-95F3-E17E-56B3-FBDF208199FF}"/>
          </ac:spMkLst>
        </pc:spChg>
        <pc:spChg chg="add mod">
          <ac:chgData name="Farva Ali - BBA" userId="25f5cb6d-600c-4198-83d4-8730706d9118" providerId="ADAL" clId="{0538F65E-8317-43DA-AA4A-B3B8641AB86A}" dt="2025-03-15T22:16:08.411" v="1402" actId="1076"/>
          <ac:spMkLst>
            <pc:docMk/>
            <pc:sldMk cId="3297014480" sldId="431"/>
            <ac:spMk id="6" creationId="{206EBE84-B986-6A60-A662-6BE50E686B62}"/>
          </ac:spMkLst>
        </pc:spChg>
        <pc:spChg chg="mod">
          <ac:chgData name="Farva Ali - BBA" userId="25f5cb6d-600c-4198-83d4-8730706d9118" providerId="ADAL" clId="{0538F65E-8317-43DA-AA4A-B3B8641AB86A}" dt="2025-03-15T22:25:49.773" v="1754" actId="20577"/>
          <ac:spMkLst>
            <pc:docMk/>
            <pc:sldMk cId="3297014480" sldId="431"/>
            <ac:spMk id="55" creationId="{91B03667-CA63-8071-84F6-1A27A4E5FAF8}"/>
          </ac:spMkLst>
        </pc:spChg>
      </pc:sldChg>
      <pc:sldChg chg="addSp delSp modSp mod">
        <pc:chgData name="Farva Ali - BBA" userId="25f5cb6d-600c-4198-83d4-8730706d9118" providerId="ADAL" clId="{0538F65E-8317-43DA-AA4A-B3B8641AB86A}" dt="2025-03-15T22:21:24.089" v="1588" actId="1036"/>
        <pc:sldMkLst>
          <pc:docMk/>
          <pc:sldMk cId="3420341102" sldId="441"/>
        </pc:sldMkLst>
        <pc:spChg chg="mod">
          <ac:chgData name="Farva Ali - BBA" userId="25f5cb6d-600c-4198-83d4-8730706d9118" providerId="ADAL" clId="{0538F65E-8317-43DA-AA4A-B3B8641AB86A}" dt="2025-03-15T22:21:20.395" v="1586" actId="20577"/>
          <ac:spMkLst>
            <pc:docMk/>
            <pc:sldMk cId="3420341102" sldId="441"/>
            <ac:spMk id="19" creationId="{C02F7D8E-FFC4-2E73-03A9-D461A1AF6AB2}"/>
          </ac:spMkLst>
        </pc:spChg>
        <pc:picChg chg="add mod modCrop">
          <ac:chgData name="Farva Ali - BBA" userId="25f5cb6d-600c-4198-83d4-8730706d9118" providerId="ADAL" clId="{0538F65E-8317-43DA-AA4A-B3B8641AB86A}" dt="2025-03-15T22:21:24.089" v="1588" actId="1036"/>
          <ac:picMkLst>
            <pc:docMk/>
            <pc:sldMk cId="3420341102" sldId="441"/>
            <ac:picMk id="2" creationId="{C9679B53-E999-ABC7-E3D8-B1D768A5EE2E}"/>
          </ac:picMkLst>
        </pc:picChg>
        <pc:picChg chg="add mod modCrop">
          <ac:chgData name="Farva Ali - BBA" userId="25f5cb6d-600c-4198-83d4-8730706d9118" providerId="ADAL" clId="{0538F65E-8317-43DA-AA4A-B3B8641AB86A}" dt="2025-03-07T22:12:25.467" v="357" actId="1076"/>
          <ac:picMkLst>
            <pc:docMk/>
            <pc:sldMk cId="3420341102" sldId="441"/>
            <ac:picMk id="3" creationId="{1C4D3840-620F-682E-4494-A24EF84CB967}"/>
          </ac:picMkLst>
        </pc:picChg>
        <pc:picChg chg="add mod modCrop">
          <ac:chgData name="Farva Ali - BBA" userId="25f5cb6d-600c-4198-83d4-8730706d9118" providerId="ADAL" clId="{0538F65E-8317-43DA-AA4A-B3B8641AB86A}" dt="2025-03-07T22:12:32.267" v="360" actId="1076"/>
          <ac:picMkLst>
            <pc:docMk/>
            <pc:sldMk cId="3420341102" sldId="441"/>
            <ac:picMk id="4" creationId="{98E02380-79BA-5DF0-EDFD-8DA2D5D08240}"/>
          </ac:picMkLst>
        </pc:picChg>
        <pc:picChg chg="add mod modCrop">
          <ac:chgData name="Farva Ali - BBA" userId="25f5cb6d-600c-4198-83d4-8730706d9118" providerId="ADAL" clId="{0538F65E-8317-43DA-AA4A-B3B8641AB86A}" dt="2025-03-07T22:12:35.183" v="361" actId="1076"/>
          <ac:picMkLst>
            <pc:docMk/>
            <pc:sldMk cId="3420341102" sldId="441"/>
            <ac:picMk id="5" creationId="{FDB61B0A-5EA6-916A-E49C-B932E8E4CB40}"/>
          </ac:picMkLst>
        </pc:picChg>
        <pc:picChg chg="add mod modCrop">
          <ac:chgData name="Farva Ali - BBA" userId="25f5cb6d-600c-4198-83d4-8730706d9118" providerId="ADAL" clId="{0538F65E-8317-43DA-AA4A-B3B8641AB86A}" dt="2025-03-07T22:12:36.967" v="362" actId="1076"/>
          <ac:picMkLst>
            <pc:docMk/>
            <pc:sldMk cId="3420341102" sldId="441"/>
            <ac:picMk id="6" creationId="{25F8177B-A706-C96F-BA1E-B30BE2275363}"/>
          </ac:picMkLst>
        </pc:picChg>
      </pc:sldChg>
      <pc:sldChg chg="modSp mod">
        <pc:chgData name="Farva Ali - BBA" userId="25f5cb6d-600c-4198-83d4-8730706d9118" providerId="ADAL" clId="{0538F65E-8317-43DA-AA4A-B3B8641AB86A}" dt="2025-03-15T22:35:44.139" v="2314" actId="207"/>
        <pc:sldMkLst>
          <pc:docMk/>
          <pc:sldMk cId="225327065" sldId="442"/>
        </pc:sldMkLst>
        <pc:spChg chg="mod">
          <ac:chgData name="Farva Ali - BBA" userId="25f5cb6d-600c-4198-83d4-8730706d9118" providerId="ADAL" clId="{0538F65E-8317-43DA-AA4A-B3B8641AB86A}" dt="2025-03-15T22:21:35.450" v="1618" actId="20577"/>
          <ac:spMkLst>
            <pc:docMk/>
            <pc:sldMk cId="225327065" sldId="442"/>
            <ac:spMk id="19" creationId="{C02F7D8E-FFC4-2E73-03A9-D461A1AF6AB2}"/>
          </ac:spMkLst>
        </pc:spChg>
        <pc:spChg chg="mod">
          <ac:chgData name="Farva Ali - BBA" userId="25f5cb6d-600c-4198-83d4-8730706d9118" providerId="ADAL" clId="{0538F65E-8317-43DA-AA4A-B3B8641AB86A}" dt="2025-03-15T22:31:38.093" v="2103" actId="20577"/>
          <ac:spMkLst>
            <pc:docMk/>
            <pc:sldMk cId="225327065" sldId="442"/>
            <ac:spMk id="25" creationId="{432A64C5-334A-9862-0EC2-318A052BE6AA}"/>
          </ac:spMkLst>
        </pc:spChg>
        <pc:graphicFrameChg chg="mod modGraphic">
          <ac:chgData name="Farva Ali - BBA" userId="25f5cb6d-600c-4198-83d4-8730706d9118" providerId="ADAL" clId="{0538F65E-8317-43DA-AA4A-B3B8641AB86A}" dt="2025-03-15T22:35:44.139" v="2314" actId="207"/>
          <ac:graphicFrameMkLst>
            <pc:docMk/>
            <pc:sldMk cId="225327065" sldId="442"/>
            <ac:graphicFrameMk id="3" creationId="{79413755-D414-DAE7-F787-F679895B27D6}"/>
          </ac:graphicFrameMkLst>
        </pc:graphicFrameChg>
        <pc:picChg chg="mod">
          <ac:chgData name="Farva Ali - BBA" userId="25f5cb6d-600c-4198-83d4-8730706d9118" providerId="ADAL" clId="{0538F65E-8317-43DA-AA4A-B3B8641AB86A}" dt="2025-03-15T22:27:41.517" v="1988" actId="1037"/>
          <ac:picMkLst>
            <pc:docMk/>
            <pc:sldMk cId="225327065" sldId="442"/>
            <ac:picMk id="5" creationId="{91BB9B1D-6295-12AC-1B73-DD73F519AF7D}"/>
          </ac:picMkLst>
        </pc:picChg>
        <pc:picChg chg="mod">
          <ac:chgData name="Farva Ali - BBA" userId="25f5cb6d-600c-4198-83d4-8730706d9118" providerId="ADAL" clId="{0538F65E-8317-43DA-AA4A-B3B8641AB86A}" dt="2025-03-15T22:31:30.953" v="2102" actId="1076"/>
          <ac:picMkLst>
            <pc:docMk/>
            <pc:sldMk cId="225327065" sldId="442"/>
            <ac:picMk id="7" creationId="{D99F1DC9-A44F-F19A-BE08-94C2EBC97B95}"/>
          </ac:picMkLst>
        </pc:picChg>
      </pc:sldChg>
      <pc:sldChg chg="addSp delSp modSp mod">
        <pc:chgData name="Farva Ali - BBA" userId="25f5cb6d-600c-4198-83d4-8730706d9118" providerId="ADAL" clId="{0538F65E-8317-43DA-AA4A-B3B8641AB86A}" dt="2025-03-15T22:21:31.215" v="1616" actId="20577"/>
        <pc:sldMkLst>
          <pc:docMk/>
          <pc:sldMk cId="1867215127" sldId="443"/>
        </pc:sldMkLst>
        <pc:spChg chg="mod">
          <ac:chgData name="Farva Ali - BBA" userId="25f5cb6d-600c-4198-83d4-8730706d9118" providerId="ADAL" clId="{0538F65E-8317-43DA-AA4A-B3B8641AB86A}" dt="2025-03-15T22:21:31.215" v="1616" actId="20577"/>
          <ac:spMkLst>
            <pc:docMk/>
            <pc:sldMk cId="1867215127" sldId="443"/>
            <ac:spMk id="19" creationId="{C02F7D8E-FFC4-2E73-03A9-D461A1AF6AB2}"/>
          </ac:spMkLst>
        </pc:spChg>
        <pc:graphicFrameChg chg="add mod modGraphic">
          <ac:chgData name="Farva Ali - BBA" userId="25f5cb6d-600c-4198-83d4-8730706d9118" providerId="ADAL" clId="{0538F65E-8317-43DA-AA4A-B3B8641AB86A}" dt="2025-03-07T22:13:47.611" v="376" actId="1076"/>
          <ac:graphicFrameMkLst>
            <pc:docMk/>
            <pc:sldMk cId="1867215127" sldId="443"/>
            <ac:graphicFrameMk id="2" creationId="{1CB54F5F-C513-DC2E-FE54-208E5CBC02F6}"/>
          </ac:graphicFrameMkLst>
        </pc:graphicFrameChg>
      </pc:sldChg>
      <pc:sldChg chg="add del">
        <pc:chgData name="Farva Ali - BBA" userId="25f5cb6d-600c-4198-83d4-8730706d9118" providerId="ADAL" clId="{0538F65E-8317-43DA-AA4A-B3B8641AB86A}" dt="2025-03-10T16:13:49.832" v="745" actId="47"/>
        <pc:sldMkLst>
          <pc:docMk/>
          <pc:sldMk cId="2457234183" sldId="449"/>
        </pc:sldMkLst>
      </pc:sldChg>
      <pc:sldChg chg="addSp modSp add mod">
        <pc:chgData name="Farva Ali - BBA" userId="25f5cb6d-600c-4198-83d4-8730706d9118" providerId="ADAL" clId="{0538F65E-8317-43DA-AA4A-B3B8641AB86A}" dt="2025-03-15T22:38:24.806" v="2369" actId="207"/>
        <pc:sldMkLst>
          <pc:docMk/>
          <pc:sldMk cId="2353241005" sldId="450"/>
        </pc:sldMkLst>
        <pc:spChg chg="mod">
          <ac:chgData name="Farva Ali - BBA" userId="25f5cb6d-600c-4198-83d4-8730706d9118" providerId="ADAL" clId="{0538F65E-8317-43DA-AA4A-B3B8641AB86A}" dt="2025-03-15T22:23:24.099" v="1662" actId="20577"/>
          <ac:spMkLst>
            <pc:docMk/>
            <pc:sldMk cId="2353241005" sldId="450"/>
            <ac:spMk id="2" creationId="{4BCE103C-3DA6-5FC7-61A2-2E5287641561}"/>
          </ac:spMkLst>
        </pc:spChg>
        <pc:spChg chg="add mod">
          <ac:chgData name="Farva Ali - BBA" userId="25f5cb6d-600c-4198-83d4-8730706d9118" providerId="ADAL" clId="{0538F65E-8317-43DA-AA4A-B3B8641AB86A}" dt="2025-03-15T22:32:44.832" v="2204" actId="1037"/>
          <ac:spMkLst>
            <pc:docMk/>
            <pc:sldMk cId="2353241005" sldId="450"/>
            <ac:spMk id="4" creationId="{026F052E-3CEB-D48B-18C7-E93E5407150F}"/>
          </ac:spMkLst>
        </pc:spChg>
        <pc:graphicFrameChg chg="mod modGraphic">
          <ac:chgData name="Farva Ali - BBA" userId="25f5cb6d-600c-4198-83d4-8730706d9118" providerId="ADAL" clId="{0538F65E-8317-43DA-AA4A-B3B8641AB86A}" dt="2025-03-15T22:38:24.806" v="2369" actId="207"/>
          <ac:graphicFrameMkLst>
            <pc:docMk/>
            <pc:sldMk cId="2353241005" sldId="450"/>
            <ac:graphicFrameMk id="3" creationId="{27077054-1562-24D9-7D57-7277BEA2AE15}"/>
          </ac:graphicFrameMkLst>
        </pc:graphicFrameChg>
        <pc:picChg chg="add mod">
          <ac:chgData name="Farva Ali - BBA" userId="25f5cb6d-600c-4198-83d4-8730706d9118" providerId="ADAL" clId="{0538F65E-8317-43DA-AA4A-B3B8641AB86A}" dt="2025-03-15T22:33:01.390" v="2228" actId="1038"/>
          <ac:picMkLst>
            <pc:docMk/>
            <pc:sldMk cId="2353241005" sldId="450"/>
            <ac:picMk id="5" creationId="{C48F8253-2A35-54BD-6AF8-A95BA105326C}"/>
          </ac:picMkLst>
        </pc:picChg>
      </pc:sldChg>
      <pc:sldChg chg="modSp add mod">
        <pc:chgData name="Farva Ali - BBA" userId="25f5cb6d-600c-4198-83d4-8730706d9118" providerId="ADAL" clId="{0538F65E-8317-43DA-AA4A-B3B8641AB86A}" dt="2025-03-15T22:20:23.914" v="1538" actId="20577"/>
        <pc:sldMkLst>
          <pc:docMk/>
          <pc:sldMk cId="359506967" sldId="466"/>
        </pc:sldMkLst>
        <pc:spChg chg="mod">
          <ac:chgData name="Farva Ali - BBA" userId="25f5cb6d-600c-4198-83d4-8730706d9118" providerId="ADAL" clId="{0538F65E-8317-43DA-AA4A-B3B8641AB86A}" dt="2025-03-15T22:20:23.914" v="1538" actId="20577"/>
          <ac:spMkLst>
            <pc:docMk/>
            <pc:sldMk cId="359506967" sldId="466"/>
            <ac:spMk id="6" creationId="{6CE6E3F5-9120-CB87-F63B-420643FC929B}"/>
          </ac:spMkLst>
        </pc:spChg>
      </pc:sldChg>
      <pc:sldChg chg="modSp add mod">
        <pc:chgData name="Farva Ali - BBA" userId="25f5cb6d-600c-4198-83d4-8730706d9118" providerId="ADAL" clId="{0538F65E-8317-43DA-AA4A-B3B8641AB86A}" dt="2025-03-15T22:20:38" v="1559" actId="20577"/>
        <pc:sldMkLst>
          <pc:docMk/>
          <pc:sldMk cId="1471552572" sldId="497"/>
        </pc:sldMkLst>
        <pc:spChg chg="mod">
          <ac:chgData name="Farva Ali - BBA" userId="25f5cb6d-600c-4198-83d4-8730706d9118" providerId="ADAL" clId="{0538F65E-8317-43DA-AA4A-B3B8641AB86A}" dt="2025-03-15T22:20:38" v="1559" actId="20577"/>
          <ac:spMkLst>
            <pc:docMk/>
            <pc:sldMk cId="1471552572" sldId="497"/>
            <ac:spMk id="3" creationId="{FA393480-38DF-0278-500F-4ECEFDCD18BA}"/>
          </ac:spMkLst>
        </pc:spChg>
      </pc:sldChg>
      <pc:sldChg chg="addSp delSp modSp add mod modAnim">
        <pc:chgData name="Farva Ali - BBA" userId="25f5cb6d-600c-4198-83d4-8730706d9118" providerId="ADAL" clId="{0538F65E-8317-43DA-AA4A-B3B8641AB86A}" dt="2025-03-15T22:23:55.349" v="1686" actId="20577"/>
        <pc:sldMkLst>
          <pc:docMk/>
          <pc:sldMk cId="417621530" sldId="498"/>
        </pc:sldMkLst>
        <pc:spChg chg="add mod">
          <ac:chgData name="Farva Ali - BBA" userId="25f5cb6d-600c-4198-83d4-8730706d9118" providerId="ADAL" clId="{0538F65E-8317-43DA-AA4A-B3B8641AB86A}" dt="2025-03-07T22:23:36.858" v="537"/>
          <ac:spMkLst>
            <pc:docMk/>
            <pc:sldMk cId="417621530" sldId="498"/>
            <ac:spMk id="2" creationId="{C28FC79B-2D6E-231A-AD62-0B0BE0E3D03E}"/>
          </ac:spMkLst>
        </pc:spChg>
        <pc:spChg chg="add mod">
          <ac:chgData name="Farva Ali - BBA" userId="25f5cb6d-600c-4198-83d4-8730706d9118" providerId="ADAL" clId="{0538F65E-8317-43DA-AA4A-B3B8641AB86A}" dt="2025-03-07T22:23:36.858" v="537"/>
          <ac:spMkLst>
            <pc:docMk/>
            <pc:sldMk cId="417621530" sldId="498"/>
            <ac:spMk id="5" creationId="{104BE804-26F6-7E53-DB66-DF3A213B9B26}"/>
          </ac:spMkLst>
        </pc:spChg>
        <pc:spChg chg="mod">
          <ac:chgData name="Farva Ali - BBA" userId="25f5cb6d-600c-4198-83d4-8730706d9118" providerId="ADAL" clId="{0538F65E-8317-43DA-AA4A-B3B8641AB86A}" dt="2025-03-15T22:23:55.349" v="1686" actId="20577"/>
          <ac:spMkLst>
            <pc:docMk/>
            <pc:sldMk cId="417621530" sldId="498"/>
            <ac:spMk id="9" creationId="{7ED1FB33-1AE7-728D-280A-D315BED22F34}"/>
          </ac:spMkLst>
        </pc:spChg>
        <pc:spChg chg="add mod">
          <ac:chgData name="Farva Ali - BBA" userId="25f5cb6d-600c-4198-83d4-8730706d9118" providerId="ADAL" clId="{0538F65E-8317-43DA-AA4A-B3B8641AB86A}" dt="2025-03-07T22:23:36.858" v="537"/>
          <ac:spMkLst>
            <pc:docMk/>
            <pc:sldMk cId="417621530" sldId="498"/>
            <ac:spMk id="21" creationId="{32D0DB80-A50A-29F0-F4AD-940BE72893A6}"/>
          </ac:spMkLst>
        </pc:spChg>
        <pc:spChg chg="add mod">
          <ac:chgData name="Farva Ali - BBA" userId="25f5cb6d-600c-4198-83d4-8730706d9118" providerId="ADAL" clId="{0538F65E-8317-43DA-AA4A-B3B8641AB86A}" dt="2025-03-07T22:23:36.858" v="537"/>
          <ac:spMkLst>
            <pc:docMk/>
            <pc:sldMk cId="417621530" sldId="498"/>
            <ac:spMk id="23" creationId="{A16409AB-7D1F-2A16-FB39-82A017B52FC7}"/>
          </ac:spMkLst>
        </pc:spChg>
        <pc:graphicFrameChg chg="add mod">
          <ac:chgData name="Farva Ali - BBA" userId="25f5cb6d-600c-4198-83d4-8730706d9118" providerId="ADAL" clId="{0538F65E-8317-43DA-AA4A-B3B8641AB86A}" dt="2025-03-07T22:23:36.858" v="537"/>
          <ac:graphicFrameMkLst>
            <pc:docMk/>
            <pc:sldMk cId="417621530" sldId="498"/>
            <ac:graphicFrameMk id="4" creationId="{486B9EF1-73D2-D082-6F2B-ADAA26634C20}"/>
          </ac:graphicFrameMkLst>
        </pc:graphicFrameChg>
        <pc:picChg chg="add mod">
          <ac:chgData name="Farva Ali - BBA" userId="25f5cb6d-600c-4198-83d4-8730706d9118" providerId="ADAL" clId="{0538F65E-8317-43DA-AA4A-B3B8641AB86A}" dt="2025-03-07T22:23:36.858" v="537"/>
          <ac:picMkLst>
            <pc:docMk/>
            <pc:sldMk cId="417621530" sldId="498"/>
            <ac:picMk id="6" creationId="{CC1394B7-98B6-1EEE-4194-A7D1896414CA}"/>
          </ac:picMkLst>
        </pc:picChg>
        <pc:picChg chg="add mod">
          <ac:chgData name="Farva Ali - BBA" userId="25f5cb6d-600c-4198-83d4-8730706d9118" providerId="ADAL" clId="{0538F65E-8317-43DA-AA4A-B3B8641AB86A}" dt="2025-03-07T22:23:36.858" v="537"/>
          <ac:picMkLst>
            <pc:docMk/>
            <pc:sldMk cId="417621530" sldId="498"/>
            <ac:picMk id="20" creationId="{B626CD65-B8A9-3A6D-394B-B8418636489D}"/>
          </ac:picMkLst>
        </pc:picChg>
        <pc:picChg chg="add mod">
          <ac:chgData name="Farva Ali - BBA" userId="25f5cb6d-600c-4198-83d4-8730706d9118" providerId="ADAL" clId="{0538F65E-8317-43DA-AA4A-B3B8641AB86A}" dt="2025-03-07T22:23:36.858" v="537"/>
          <ac:picMkLst>
            <pc:docMk/>
            <pc:sldMk cId="417621530" sldId="498"/>
            <ac:picMk id="22" creationId="{CF5EBD25-8185-C922-3122-3CA11DB8674C}"/>
          </ac:picMkLst>
        </pc:picChg>
      </pc:sldChg>
      <pc:sldChg chg="new del">
        <pc:chgData name="Farva Ali - BBA" userId="25f5cb6d-600c-4198-83d4-8730706d9118" providerId="ADAL" clId="{0538F65E-8317-43DA-AA4A-B3B8641AB86A}" dt="2025-03-07T22:25:26.091" v="554" actId="47"/>
        <pc:sldMkLst>
          <pc:docMk/>
          <pc:sldMk cId="2545731738" sldId="499"/>
        </pc:sldMkLst>
      </pc:sldChg>
      <pc:sldChg chg="addSp delSp modSp add mod">
        <pc:chgData name="Farva Ali - BBA" userId="25f5cb6d-600c-4198-83d4-8730706d9118" providerId="ADAL" clId="{0538F65E-8317-43DA-AA4A-B3B8641AB86A}" dt="2025-03-15T22:24:54.074" v="1699" actId="6549"/>
        <pc:sldMkLst>
          <pc:docMk/>
          <pc:sldMk cId="1947652359" sldId="500"/>
        </pc:sldMkLst>
        <pc:spChg chg="add mod">
          <ac:chgData name="Farva Ali - BBA" userId="25f5cb6d-600c-4198-83d4-8730706d9118" providerId="ADAL" clId="{0538F65E-8317-43DA-AA4A-B3B8641AB86A}" dt="2025-03-07T22:25:45.587" v="556"/>
          <ac:spMkLst>
            <pc:docMk/>
            <pc:sldMk cId="1947652359" sldId="500"/>
            <ac:spMk id="10" creationId="{CF730703-F5C1-828C-5B13-6A9832F9FCE8}"/>
          </ac:spMkLst>
        </pc:spChg>
        <pc:spChg chg="mod">
          <ac:chgData name="Farva Ali - BBA" userId="25f5cb6d-600c-4198-83d4-8730706d9118" providerId="ADAL" clId="{0538F65E-8317-43DA-AA4A-B3B8641AB86A}" dt="2025-03-15T22:24:54.074" v="1699" actId="6549"/>
          <ac:spMkLst>
            <pc:docMk/>
            <pc:sldMk cId="1947652359" sldId="500"/>
            <ac:spMk id="16" creationId="{20D5A829-D13A-A0AE-83CE-E26CED94CC9B}"/>
          </ac:spMkLst>
        </pc:spChg>
        <pc:graphicFrameChg chg="add mod">
          <ac:chgData name="Farva Ali - BBA" userId="25f5cb6d-600c-4198-83d4-8730706d9118" providerId="ADAL" clId="{0538F65E-8317-43DA-AA4A-B3B8641AB86A}" dt="2025-03-07T22:25:45.587" v="556"/>
          <ac:graphicFrameMkLst>
            <pc:docMk/>
            <pc:sldMk cId="1947652359" sldId="500"/>
            <ac:graphicFrameMk id="11" creationId="{B6EABD62-2181-D30F-10C9-BB4C6CA42EDF}"/>
          </ac:graphicFrameMkLst>
        </pc:graphicFrameChg>
        <pc:graphicFrameChg chg="add mod">
          <ac:chgData name="Farva Ali - BBA" userId="25f5cb6d-600c-4198-83d4-8730706d9118" providerId="ADAL" clId="{0538F65E-8317-43DA-AA4A-B3B8641AB86A}" dt="2025-03-07T22:25:45.587" v="556"/>
          <ac:graphicFrameMkLst>
            <pc:docMk/>
            <pc:sldMk cId="1947652359" sldId="500"/>
            <ac:graphicFrameMk id="12" creationId="{5F3AB31C-C5C7-B0D0-BB47-F88CD3A84983}"/>
          </ac:graphicFrameMkLst>
        </pc:graphicFrameChg>
        <pc:graphicFrameChg chg="add mod">
          <ac:chgData name="Farva Ali - BBA" userId="25f5cb6d-600c-4198-83d4-8730706d9118" providerId="ADAL" clId="{0538F65E-8317-43DA-AA4A-B3B8641AB86A}" dt="2025-03-07T22:25:45.587" v="556"/>
          <ac:graphicFrameMkLst>
            <pc:docMk/>
            <pc:sldMk cId="1947652359" sldId="500"/>
            <ac:graphicFrameMk id="13" creationId="{71F93F10-461B-18EC-3E46-6606AD910690}"/>
          </ac:graphicFrameMkLst>
        </pc:graphicFrameChg>
        <pc:graphicFrameChg chg="add mod">
          <ac:chgData name="Farva Ali - BBA" userId="25f5cb6d-600c-4198-83d4-8730706d9118" providerId="ADAL" clId="{0538F65E-8317-43DA-AA4A-B3B8641AB86A}" dt="2025-03-07T22:25:45.587" v="556"/>
          <ac:graphicFrameMkLst>
            <pc:docMk/>
            <pc:sldMk cId="1947652359" sldId="500"/>
            <ac:graphicFrameMk id="14" creationId="{78640634-9BC8-3D10-0E3B-2CA3005867EB}"/>
          </ac:graphicFrameMkLst>
        </pc:graphicFrameChg>
        <pc:graphicFrameChg chg="add mod">
          <ac:chgData name="Farva Ali - BBA" userId="25f5cb6d-600c-4198-83d4-8730706d9118" providerId="ADAL" clId="{0538F65E-8317-43DA-AA4A-B3B8641AB86A}" dt="2025-03-07T22:25:45.587" v="556"/>
          <ac:graphicFrameMkLst>
            <pc:docMk/>
            <pc:sldMk cId="1947652359" sldId="500"/>
            <ac:graphicFrameMk id="15" creationId="{C105A6FC-1BA8-277C-36F9-C2AFA7285DA4}"/>
          </ac:graphicFrameMkLst>
        </pc:graphicFrameChg>
      </pc:sldChg>
      <pc:sldChg chg="add del">
        <pc:chgData name="Farva Ali - BBA" userId="25f5cb6d-600c-4198-83d4-8730706d9118" providerId="ADAL" clId="{0538F65E-8317-43DA-AA4A-B3B8641AB86A}" dt="2025-03-07T22:35:21.861" v="653" actId="47"/>
        <pc:sldMkLst>
          <pc:docMk/>
          <pc:sldMk cId="418203448" sldId="501"/>
        </pc:sldMkLst>
      </pc:sldChg>
      <pc:sldChg chg="addSp delSp modSp add mod">
        <pc:chgData name="Farva Ali - BBA" userId="25f5cb6d-600c-4198-83d4-8730706d9118" providerId="ADAL" clId="{0538F65E-8317-43DA-AA4A-B3B8641AB86A}" dt="2025-03-15T22:37:16.457" v="2365" actId="207"/>
        <pc:sldMkLst>
          <pc:docMk/>
          <pc:sldMk cId="3675064563" sldId="501"/>
        </pc:sldMkLst>
        <pc:spChg chg="del">
          <ac:chgData name="Farva Ali - BBA" userId="25f5cb6d-600c-4198-83d4-8730706d9118" providerId="ADAL" clId="{0538F65E-8317-43DA-AA4A-B3B8641AB86A}" dt="2025-03-15T22:34:18.666" v="2302" actId="478"/>
          <ac:spMkLst>
            <pc:docMk/>
            <pc:sldMk cId="3675064563" sldId="501"/>
            <ac:spMk id="5" creationId="{64C20D9D-AB3B-A4F1-60CA-C385DB8A4915}"/>
          </ac:spMkLst>
        </pc:spChg>
        <pc:spChg chg="add mod">
          <ac:chgData name="Farva Ali - BBA" userId="25f5cb6d-600c-4198-83d4-8730706d9118" providerId="ADAL" clId="{0538F65E-8317-43DA-AA4A-B3B8641AB86A}" dt="2025-03-15T22:34:19.057" v="2303"/>
          <ac:spMkLst>
            <pc:docMk/>
            <pc:sldMk cId="3675064563" sldId="501"/>
            <ac:spMk id="6" creationId="{B4388710-5D38-B429-FE56-09A492C89829}"/>
          </ac:spMkLst>
        </pc:spChg>
        <pc:spChg chg="mod">
          <ac:chgData name="Farva Ali - BBA" userId="25f5cb6d-600c-4198-83d4-8730706d9118" providerId="ADAL" clId="{0538F65E-8317-43DA-AA4A-B3B8641AB86A}" dt="2025-03-15T22:25:54.356" v="1756" actId="20577"/>
          <ac:spMkLst>
            <pc:docMk/>
            <pc:sldMk cId="3675064563" sldId="501"/>
            <ac:spMk id="8" creationId="{C057E28E-6B1A-95B4-7455-A873117BFDA0}"/>
          </ac:spMkLst>
        </pc:spChg>
        <pc:graphicFrameChg chg="mod modGraphic">
          <ac:chgData name="Farva Ali - BBA" userId="25f5cb6d-600c-4198-83d4-8730706d9118" providerId="ADAL" clId="{0538F65E-8317-43DA-AA4A-B3B8641AB86A}" dt="2025-03-15T22:37:16.457" v="2365" actId="207"/>
          <ac:graphicFrameMkLst>
            <pc:docMk/>
            <pc:sldMk cId="3675064563" sldId="501"/>
            <ac:graphicFrameMk id="3" creationId="{64B7D277-640B-6438-EF0C-CAABD0C3E538}"/>
          </ac:graphicFrameMkLst>
        </pc:graphicFrameChg>
      </pc:sldChg>
      <pc:sldChg chg="modSp mod">
        <pc:chgData name="Farva Ali - BBA" userId="25f5cb6d-600c-4198-83d4-8730706d9118" providerId="ADAL" clId="{0538F65E-8317-43DA-AA4A-B3B8641AB86A}" dt="2025-03-15T22:22:18.155" v="1634" actId="20577"/>
        <pc:sldMkLst>
          <pc:docMk/>
          <pc:sldMk cId="3802454769" sldId="502"/>
        </pc:sldMkLst>
        <pc:spChg chg="mod">
          <ac:chgData name="Farva Ali - BBA" userId="25f5cb6d-600c-4198-83d4-8730706d9118" providerId="ADAL" clId="{0538F65E-8317-43DA-AA4A-B3B8641AB86A}" dt="2025-03-15T22:22:18.155" v="1634" actId="20577"/>
          <ac:spMkLst>
            <pc:docMk/>
            <pc:sldMk cId="3802454769" sldId="502"/>
            <ac:spMk id="10" creationId="{D756B5F5-F601-F5A8-81CA-F4D4D39F1EA5}"/>
          </ac:spMkLst>
        </pc:spChg>
      </pc:sldChg>
      <pc:sldChg chg="addSp modSp mod">
        <pc:chgData name="Farva Ali - BBA" userId="25f5cb6d-600c-4198-83d4-8730706d9118" providerId="ADAL" clId="{0538F65E-8317-43DA-AA4A-B3B8641AB86A}" dt="2025-03-15T22:35:49.702" v="2315" actId="207"/>
        <pc:sldMkLst>
          <pc:docMk/>
          <pc:sldMk cId="43831461" sldId="503"/>
        </pc:sldMkLst>
        <pc:spChg chg="add mod">
          <ac:chgData name="Farva Ali - BBA" userId="25f5cb6d-600c-4198-83d4-8730706d9118" providerId="ADAL" clId="{0538F65E-8317-43DA-AA4A-B3B8641AB86A}" dt="2025-03-15T22:32:58.005" v="2226" actId="1038"/>
          <ac:spMkLst>
            <pc:docMk/>
            <pc:sldMk cId="43831461" sldId="503"/>
            <ac:spMk id="4" creationId="{DA091166-2DCD-6F5D-80F5-A065D0A1C08D}"/>
          </ac:spMkLst>
        </pc:spChg>
        <pc:spChg chg="mod">
          <ac:chgData name="Farva Ali - BBA" userId="25f5cb6d-600c-4198-83d4-8730706d9118" providerId="ADAL" clId="{0538F65E-8317-43DA-AA4A-B3B8641AB86A}" dt="2025-03-15T22:32:29.441" v="2185" actId="14100"/>
          <ac:spMkLst>
            <pc:docMk/>
            <pc:sldMk cId="43831461" sldId="503"/>
            <ac:spMk id="5" creationId="{B5EBE719-CEE6-D4E4-4CE2-941577F11716}"/>
          </ac:spMkLst>
        </pc:spChg>
        <pc:graphicFrameChg chg="mod modGraphic">
          <ac:chgData name="Farva Ali - BBA" userId="25f5cb6d-600c-4198-83d4-8730706d9118" providerId="ADAL" clId="{0538F65E-8317-43DA-AA4A-B3B8641AB86A}" dt="2025-03-15T22:32:20.409" v="2162" actId="1035"/>
          <ac:graphicFrameMkLst>
            <pc:docMk/>
            <pc:sldMk cId="43831461" sldId="503"/>
            <ac:graphicFrameMk id="2" creationId="{0F976116-B966-F780-5E04-96797D35429E}"/>
          </ac:graphicFrameMkLst>
        </pc:graphicFrameChg>
        <pc:graphicFrameChg chg="mod modGraphic">
          <ac:chgData name="Farva Ali - BBA" userId="25f5cb6d-600c-4198-83d4-8730706d9118" providerId="ADAL" clId="{0538F65E-8317-43DA-AA4A-B3B8641AB86A}" dt="2025-03-15T22:35:49.702" v="2315" actId="207"/>
          <ac:graphicFrameMkLst>
            <pc:docMk/>
            <pc:sldMk cId="43831461" sldId="503"/>
            <ac:graphicFrameMk id="7" creationId="{CE11BCB1-01DB-134B-90B1-E9459DD9CE7A}"/>
          </ac:graphicFrameMkLst>
        </pc:graphicFrameChg>
        <pc:picChg chg="add mod">
          <ac:chgData name="Farva Ali - BBA" userId="25f5cb6d-600c-4198-83d4-8730706d9118" providerId="ADAL" clId="{0538F65E-8317-43DA-AA4A-B3B8641AB86A}" dt="2025-03-15T22:32:51.749" v="2205"/>
          <ac:picMkLst>
            <pc:docMk/>
            <pc:sldMk cId="43831461" sldId="503"/>
            <ac:picMk id="6" creationId="{4F53FEE6-1127-E869-1678-28FB9F422D09}"/>
          </ac:picMkLst>
        </pc:picChg>
      </pc:sldChg>
      <pc:sldChg chg="new del">
        <pc:chgData name="Farva Ali - BBA" userId="25f5cb6d-600c-4198-83d4-8730706d9118" providerId="ADAL" clId="{0538F65E-8317-43DA-AA4A-B3B8641AB86A}" dt="2025-03-15T21:57:13.285" v="780" actId="47"/>
        <pc:sldMkLst>
          <pc:docMk/>
          <pc:sldMk cId="842302148" sldId="504"/>
        </pc:sldMkLst>
      </pc:sldChg>
      <pc:sldChg chg="add del">
        <pc:chgData name="Farva Ali - BBA" userId="25f5cb6d-600c-4198-83d4-8730706d9118" providerId="ADAL" clId="{0538F65E-8317-43DA-AA4A-B3B8641AB86A}" dt="2025-03-10T16:13:48.865" v="744" actId="47"/>
        <pc:sldMkLst>
          <pc:docMk/>
          <pc:sldMk cId="2572864576" sldId="504"/>
        </pc:sldMkLst>
      </pc:sldChg>
      <pc:sldChg chg="addSp delSp modSp add mod">
        <pc:chgData name="Farva Ali - BBA" userId="25f5cb6d-600c-4198-83d4-8730706d9118" providerId="ADAL" clId="{0538F65E-8317-43DA-AA4A-B3B8641AB86A}" dt="2025-03-15T22:36:27.753" v="2320" actId="207"/>
        <pc:sldMkLst>
          <pc:docMk/>
          <pc:sldMk cId="2634918658" sldId="504"/>
        </pc:sldMkLst>
        <pc:spChg chg="add mod">
          <ac:chgData name="Farva Ali - BBA" userId="25f5cb6d-600c-4198-83d4-8730706d9118" providerId="ADAL" clId="{0538F65E-8317-43DA-AA4A-B3B8641AB86A}" dt="2025-03-15T22:33:56.321" v="2284" actId="1035"/>
          <ac:spMkLst>
            <pc:docMk/>
            <pc:sldMk cId="2634918658" sldId="504"/>
            <ac:spMk id="3" creationId="{89DA61F1-7248-5E71-3B49-B96328457C50}"/>
          </ac:spMkLst>
        </pc:spChg>
        <pc:spChg chg="mod">
          <ac:chgData name="Farva Ali - BBA" userId="25f5cb6d-600c-4198-83d4-8730706d9118" providerId="ADAL" clId="{0538F65E-8317-43DA-AA4A-B3B8641AB86A}" dt="2025-03-15T22:33:59.535" v="2292" actId="1036"/>
          <ac:spMkLst>
            <pc:docMk/>
            <pc:sldMk cId="2634918658" sldId="504"/>
            <ac:spMk id="4" creationId="{E5D6BF21-ADFA-1380-A72D-5F1DE97FD654}"/>
          </ac:spMkLst>
        </pc:spChg>
        <pc:spChg chg="del">
          <ac:chgData name="Farva Ali - BBA" userId="25f5cb6d-600c-4198-83d4-8730706d9118" providerId="ADAL" clId="{0538F65E-8317-43DA-AA4A-B3B8641AB86A}" dt="2025-03-15T22:33:53.415" v="2274" actId="478"/>
          <ac:spMkLst>
            <pc:docMk/>
            <pc:sldMk cId="2634918658" sldId="504"/>
            <ac:spMk id="5" creationId="{BAAA38B8-A7D6-397C-6263-E6913C3ABB9D}"/>
          </ac:spMkLst>
        </pc:spChg>
        <pc:spChg chg="mod">
          <ac:chgData name="Farva Ali - BBA" userId="25f5cb6d-600c-4198-83d4-8730706d9118" providerId="ADAL" clId="{0538F65E-8317-43DA-AA4A-B3B8641AB86A}" dt="2025-03-15T22:25:22.933" v="1739" actId="20577"/>
          <ac:spMkLst>
            <pc:docMk/>
            <pc:sldMk cId="2634918658" sldId="504"/>
            <ac:spMk id="8" creationId="{7201A675-6839-3A87-77DD-2564A7DA55B8}"/>
          </ac:spMkLst>
        </pc:spChg>
        <pc:graphicFrameChg chg="mod modGraphic">
          <ac:chgData name="Farva Ali - BBA" userId="25f5cb6d-600c-4198-83d4-8730706d9118" providerId="ADAL" clId="{0538F65E-8317-43DA-AA4A-B3B8641AB86A}" dt="2025-03-15T22:36:27.753" v="2320" actId="207"/>
          <ac:graphicFrameMkLst>
            <pc:docMk/>
            <pc:sldMk cId="2634918658" sldId="504"/>
            <ac:graphicFrameMk id="2" creationId="{835CD9E5-1F3E-73A1-9194-97B513736EA7}"/>
          </ac:graphicFrameMkLst>
        </pc:graphicFrameChg>
        <pc:picChg chg="mod">
          <ac:chgData name="Farva Ali - BBA" userId="25f5cb6d-600c-4198-83d4-8730706d9118" providerId="ADAL" clId="{0538F65E-8317-43DA-AA4A-B3B8641AB86A}" dt="2025-03-15T22:33:59.535" v="2292" actId="1036"/>
          <ac:picMkLst>
            <pc:docMk/>
            <pc:sldMk cId="2634918658" sldId="504"/>
            <ac:picMk id="15" creationId="{8C73C8C9-70E8-B97D-A2F2-0FEC92F3FD9C}"/>
          </ac:picMkLst>
        </pc:picChg>
      </pc:sldChg>
      <pc:sldChg chg="new del">
        <pc:chgData name="Farva Ali - BBA" userId="25f5cb6d-600c-4198-83d4-8730706d9118" providerId="ADAL" clId="{0538F65E-8317-43DA-AA4A-B3B8641AB86A}" dt="2025-03-10T16:12:24.752" v="742" actId="47"/>
        <pc:sldMkLst>
          <pc:docMk/>
          <pc:sldMk cId="3691502829" sldId="504"/>
        </pc:sldMkLst>
      </pc:sldChg>
      <pc:sldChg chg="add del">
        <pc:chgData name="Farva Ali - BBA" userId="25f5cb6d-600c-4198-83d4-8730706d9118" providerId="ADAL" clId="{0538F65E-8317-43DA-AA4A-B3B8641AB86A}" dt="2025-03-15T22:22:35.189" v="1640" actId="47"/>
        <pc:sldMkLst>
          <pc:docMk/>
          <pc:sldMk cId="2648024068" sldId="505"/>
        </pc:sldMkLst>
      </pc:sldChg>
    </pc:docChg>
  </pc:docChgLst>
  <pc:docChgLst>
    <pc:chgData name="Kealy Darby - BBA" userId="S::kealy.darby@clf.uk::d0cbbeca-f0ce-4aab-bf5d-2b8b83d72409" providerId="AD" clId="Web-{B670BBDD-EAED-1CA1-1FEE-DD753145825B}"/>
    <pc:docChg chg="addSld delSld">
      <pc:chgData name="Kealy Darby - BBA" userId="S::kealy.darby@clf.uk::d0cbbeca-f0ce-4aab-bf5d-2b8b83d72409" providerId="AD" clId="Web-{B670BBDD-EAED-1CA1-1FEE-DD753145825B}" dt="2023-11-13T20:47:13.375" v="3"/>
      <pc:docMkLst>
        <pc:docMk/>
      </pc:docMkLst>
      <pc:sldChg chg="del">
        <pc:chgData name="Kealy Darby - BBA" userId="S::kealy.darby@clf.uk::d0cbbeca-f0ce-4aab-bf5d-2b8b83d72409" providerId="AD" clId="Web-{B670BBDD-EAED-1CA1-1FEE-DD753145825B}" dt="2023-11-13T20:47:11.468" v="2"/>
        <pc:sldMkLst>
          <pc:docMk/>
          <pc:sldMk cId="3963904856" sldId="360"/>
        </pc:sldMkLst>
      </pc:sldChg>
      <pc:sldChg chg="del">
        <pc:chgData name="Kealy Darby - BBA" userId="S::kealy.darby@clf.uk::d0cbbeca-f0ce-4aab-bf5d-2b8b83d72409" providerId="AD" clId="Web-{B670BBDD-EAED-1CA1-1FEE-DD753145825B}" dt="2023-11-13T20:47:13.375" v="3"/>
        <pc:sldMkLst>
          <pc:docMk/>
          <pc:sldMk cId="1313604305" sldId="361"/>
        </pc:sldMkLst>
      </pc:sldChg>
      <pc:sldChg chg="add">
        <pc:chgData name="Kealy Darby - BBA" userId="S::kealy.darby@clf.uk::d0cbbeca-f0ce-4aab-bf5d-2b8b83d72409" providerId="AD" clId="Web-{B670BBDD-EAED-1CA1-1FEE-DD753145825B}" dt="2023-11-13T20:47:07.234" v="0"/>
        <pc:sldMkLst>
          <pc:docMk/>
          <pc:sldMk cId="2014247480" sldId="404"/>
        </pc:sldMkLst>
      </pc:sldChg>
      <pc:sldChg chg="add">
        <pc:chgData name="Kealy Darby - BBA" userId="S::kealy.darby@clf.uk::d0cbbeca-f0ce-4aab-bf5d-2b8b83d72409" providerId="AD" clId="Web-{B670BBDD-EAED-1CA1-1FEE-DD753145825B}" dt="2023-11-13T20:47:07.343" v="1"/>
        <pc:sldMkLst>
          <pc:docMk/>
          <pc:sldMk cId="1693180907" sldId="405"/>
        </pc:sldMkLst>
      </pc:sldChg>
    </pc:docChg>
  </pc:docChgLst>
  <pc:docChgLst>
    <pc:chgData name="Emilia Fuorvito - BBA" userId="S::emilia.fuorvito@clf.uk::7a8a29a6-6e95-41f9-9c74-84224a96aab3" providerId="AD" clId="Web-{7C1A694C-2104-C839-17F8-3685A1B12E3B}"/>
    <pc:docChg chg="mod addSection delSection">
      <pc:chgData name="Emilia Fuorvito - BBA" userId="S::emilia.fuorvito@clf.uk::7a8a29a6-6e95-41f9-9c74-84224a96aab3" providerId="AD" clId="Web-{7C1A694C-2104-C839-17F8-3685A1B12E3B}" dt="2025-03-05T17:24:00.884" v="2"/>
      <pc:docMkLst>
        <pc:docMk/>
      </pc:docMkLst>
    </pc:docChg>
  </pc:docChgLst>
  <pc:docChgLst>
    <pc:chgData name="Joshua Sterling - BBA" userId="9a390c5d-c5a8-4742-b155-fa49ec05b6f5" providerId="ADAL" clId="{3E802596-4C6C-5B4D-A056-1523F700AF58}"/>
    <pc:docChg chg="undo custSel addSld delSld modSld sldOrd">
      <pc:chgData name="Joshua Sterling - BBA" userId="9a390c5d-c5a8-4742-b155-fa49ec05b6f5" providerId="ADAL" clId="{3E802596-4C6C-5B4D-A056-1523F700AF58}" dt="2024-01-12T01:12:25.233" v="1429" actId="2696"/>
      <pc:docMkLst>
        <pc:docMk/>
      </pc:docMkLst>
      <pc:sldChg chg="add">
        <pc:chgData name="Joshua Sterling - BBA" userId="9a390c5d-c5a8-4742-b155-fa49ec05b6f5" providerId="ADAL" clId="{3E802596-4C6C-5B4D-A056-1523F700AF58}" dt="2024-01-12T01:12:23.085" v="1428"/>
        <pc:sldMkLst>
          <pc:docMk/>
          <pc:sldMk cId="741678020" sldId="257"/>
        </pc:sldMkLst>
      </pc:sldChg>
      <pc:sldChg chg="modSp mod">
        <pc:chgData name="Joshua Sterling - BBA" userId="9a390c5d-c5a8-4742-b155-fa49ec05b6f5" providerId="ADAL" clId="{3E802596-4C6C-5B4D-A056-1523F700AF58}" dt="2024-01-10T19:58:45.747" v="339" actId="20577"/>
        <pc:sldMkLst>
          <pc:docMk/>
          <pc:sldMk cId="2451220008" sldId="260"/>
        </pc:sldMkLst>
      </pc:sldChg>
      <pc:sldChg chg="modSp mod">
        <pc:chgData name="Joshua Sterling - BBA" userId="9a390c5d-c5a8-4742-b155-fa49ec05b6f5" providerId="ADAL" clId="{3E802596-4C6C-5B4D-A056-1523F700AF58}" dt="2024-01-10T20:54:44.732" v="1283" actId="20577"/>
        <pc:sldMkLst>
          <pc:docMk/>
          <pc:sldMk cId="2460935958" sldId="264"/>
        </pc:sldMkLst>
      </pc:sldChg>
      <pc:sldChg chg="addSp modSp mod">
        <pc:chgData name="Joshua Sterling - BBA" userId="9a390c5d-c5a8-4742-b155-fa49ec05b6f5" providerId="ADAL" clId="{3E802596-4C6C-5B4D-A056-1523F700AF58}" dt="2024-01-10T19:39:43.238" v="113" actId="255"/>
        <pc:sldMkLst>
          <pc:docMk/>
          <pc:sldMk cId="984870466" sldId="288"/>
        </pc:sldMkLst>
      </pc:sldChg>
      <pc:sldChg chg="addSp modSp modAnim">
        <pc:chgData name="Joshua Sterling - BBA" userId="9a390c5d-c5a8-4742-b155-fa49ec05b6f5" providerId="ADAL" clId="{3E802596-4C6C-5B4D-A056-1523F700AF58}" dt="2024-01-12T01:12:09.840" v="1427"/>
        <pc:sldMkLst>
          <pc:docMk/>
          <pc:sldMk cId="2328286996" sldId="333"/>
        </pc:sldMkLst>
      </pc:sldChg>
      <pc:sldChg chg="delSp mod">
        <pc:chgData name="Joshua Sterling - BBA" userId="9a390c5d-c5a8-4742-b155-fa49ec05b6f5" providerId="ADAL" clId="{3E802596-4C6C-5B4D-A056-1523F700AF58}" dt="2024-01-10T19:49:51.457" v="310" actId="478"/>
        <pc:sldMkLst>
          <pc:docMk/>
          <pc:sldMk cId="4255440620" sldId="334"/>
        </pc:sldMkLst>
      </pc:sldChg>
      <pc:sldChg chg="addSp delSp modSp mod">
        <pc:chgData name="Joshua Sterling - BBA" userId="9a390c5d-c5a8-4742-b155-fa49ec05b6f5" providerId="ADAL" clId="{3E802596-4C6C-5B4D-A056-1523F700AF58}" dt="2024-01-10T19:49:38.495" v="308" actId="1076"/>
        <pc:sldMkLst>
          <pc:docMk/>
          <pc:sldMk cId="3165032891" sldId="336"/>
        </pc:sldMkLst>
      </pc:sldChg>
      <pc:sldChg chg="addSp delSp modSp mod">
        <pc:chgData name="Joshua Sterling - BBA" userId="9a390c5d-c5a8-4742-b155-fa49ec05b6f5" providerId="ADAL" clId="{3E802596-4C6C-5B4D-A056-1523F700AF58}" dt="2024-01-10T20:06:12.712" v="519" actId="1076"/>
        <pc:sldMkLst>
          <pc:docMk/>
          <pc:sldMk cId="3283023953" sldId="343"/>
        </pc:sldMkLst>
      </pc:sldChg>
      <pc:sldChg chg="delSp modSp mod">
        <pc:chgData name="Joshua Sterling - BBA" userId="9a390c5d-c5a8-4742-b155-fa49ec05b6f5" providerId="ADAL" clId="{3E802596-4C6C-5B4D-A056-1523F700AF58}" dt="2024-01-10T20:52:52.995" v="1255" actId="20577"/>
        <pc:sldMkLst>
          <pc:docMk/>
          <pc:sldMk cId="1531991283" sldId="345"/>
        </pc:sldMkLst>
      </pc:sldChg>
      <pc:sldChg chg="addSp delSp modSp mod">
        <pc:chgData name="Joshua Sterling - BBA" userId="9a390c5d-c5a8-4742-b155-fa49ec05b6f5" providerId="ADAL" clId="{3E802596-4C6C-5B4D-A056-1523F700AF58}" dt="2024-01-10T20:47:22.495" v="1191" actId="1076"/>
        <pc:sldMkLst>
          <pc:docMk/>
          <pc:sldMk cId="3603533965" sldId="347"/>
        </pc:sldMkLst>
      </pc:sldChg>
      <pc:sldChg chg="addSp delSp modSp mod modAnim">
        <pc:chgData name="Joshua Sterling - BBA" userId="9a390c5d-c5a8-4742-b155-fa49ec05b6f5" providerId="ADAL" clId="{3E802596-4C6C-5B4D-A056-1523F700AF58}" dt="2024-01-10T20:32:04.047" v="1051" actId="14100"/>
        <pc:sldMkLst>
          <pc:docMk/>
          <pc:sldMk cId="4046822782" sldId="379"/>
        </pc:sldMkLst>
      </pc:sldChg>
      <pc:sldChg chg="addSp delSp modSp mod">
        <pc:chgData name="Joshua Sterling - BBA" userId="9a390c5d-c5a8-4742-b155-fa49ec05b6f5" providerId="ADAL" clId="{3E802596-4C6C-5B4D-A056-1523F700AF58}" dt="2024-01-10T20:32:30.188" v="1058"/>
        <pc:sldMkLst>
          <pc:docMk/>
          <pc:sldMk cId="2802407004" sldId="380"/>
        </pc:sldMkLst>
      </pc:sldChg>
      <pc:sldChg chg="addSp delSp modSp mod ord">
        <pc:chgData name="Joshua Sterling - BBA" userId="9a390c5d-c5a8-4742-b155-fa49ec05b6f5" providerId="ADAL" clId="{3E802596-4C6C-5B4D-A056-1523F700AF58}" dt="2024-01-10T20:48:04.481" v="1194" actId="1076"/>
        <pc:sldMkLst>
          <pc:docMk/>
          <pc:sldMk cId="2763391839" sldId="382"/>
        </pc:sldMkLst>
      </pc:sldChg>
      <pc:sldChg chg="modSp mod">
        <pc:chgData name="Joshua Sterling - BBA" userId="9a390c5d-c5a8-4742-b155-fa49ec05b6f5" providerId="ADAL" clId="{3E802596-4C6C-5B4D-A056-1523F700AF58}" dt="2024-01-10T19:37:30.025" v="83" actId="122"/>
        <pc:sldMkLst>
          <pc:docMk/>
          <pc:sldMk cId="3450882593" sldId="392"/>
        </pc:sldMkLst>
      </pc:sldChg>
      <pc:sldChg chg="modSp mod">
        <pc:chgData name="Joshua Sterling - BBA" userId="9a390c5d-c5a8-4742-b155-fa49ec05b6f5" providerId="ADAL" clId="{3E802596-4C6C-5B4D-A056-1523F700AF58}" dt="2024-01-10T19:42:51.322" v="238" actId="20577"/>
        <pc:sldMkLst>
          <pc:docMk/>
          <pc:sldMk cId="1380980526" sldId="393"/>
        </pc:sldMkLst>
      </pc:sldChg>
      <pc:sldChg chg="modSp mod">
        <pc:chgData name="Joshua Sterling - BBA" userId="9a390c5d-c5a8-4742-b155-fa49ec05b6f5" providerId="ADAL" clId="{3E802596-4C6C-5B4D-A056-1523F700AF58}" dt="2024-01-12T01:11:28.032" v="1426" actId="2710"/>
        <pc:sldMkLst>
          <pc:docMk/>
          <pc:sldMk cId="2169011784" sldId="394"/>
        </pc:sldMkLst>
      </pc:sldChg>
      <pc:sldChg chg="modSp mod">
        <pc:chgData name="Joshua Sterling - BBA" userId="9a390c5d-c5a8-4742-b155-fa49ec05b6f5" providerId="ADAL" clId="{3E802596-4C6C-5B4D-A056-1523F700AF58}" dt="2024-01-10T19:55:18.954" v="337" actId="113"/>
        <pc:sldMkLst>
          <pc:docMk/>
          <pc:sldMk cId="3806665361" sldId="395"/>
        </pc:sldMkLst>
      </pc:sldChg>
      <pc:sldChg chg="modSp mod">
        <pc:chgData name="Joshua Sterling - BBA" userId="9a390c5d-c5a8-4742-b155-fa49ec05b6f5" providerId="ADAL" clId="{3E802596-4C6C-5B4D-A056-1523F700AF58}" dt="2024-01-10T19:51:41.676" v="311" actId="6549"/>
        <pc:sldMkLst>
          <pc:docMk/>
          <pc:sldMk cId="1200517652" sldId="396"/>
        </pc:sldMkLst>
      </pc:sldChg>
      <pc:sldChg chg="modSp mod">
        <pc:chgData name="Joshua Sterling - BBA" userId="9a390c5d-c5a8-4742-b155-fa49ec05b6f5" providerId="ADAL" clId="{3E802596-4C6C-5B4D-A056-1523F700AF58}" dt="2024-01-11T19:05:43.934" v="1424" actId="313"/>
        <pc:sldMkLst>
          <pc:docMk/>
          <pc:sldMk cId="4190215327" sldId="398"/>
        </pc:sldMkLst>
      </pc:sldChg>
      <pc:sldChg chg="modSp mod">
        <pc:chgData name="Joshua Sterling - BBA" userId="9a390c5d-c5a8-4742-b155-fa49ec05b6f5" providerId="ADAL" clId="{3E802596-4C6C-5B4D-A056-1523F700AF58}" dt="2024-01-10T20:26:14.056" v="1012" actId="20577"/>
        <pc:sldMkLst>
          <pc:docMk/>
          <pc:sldMk cId="2320552921" sldId="399"/>
        </pc:sldMkLst>
      </pc:sldChg>
      <pc:sldChg chg="addSp modSp mod">
        <pc:chgData name="Joshua Sterling - BBA" userId="9a390c5d-c5a8-4742-b155-fa49ec05b6f5" providerId="ADAL" clId="{3E802596-4C6C-5B4D-A056-1523F700AF58}" dt="2024-01-10T20:42:49.319" v="1147" actId="732"/>
        <pc:sldMkLst>
          <pc:docMk/>
          <pc:sldMk cId="3111906902" sldId="401"/>
        </pc:sldMkLst>
      </pc:sldChg>
      <pc:sldChg chg="addSp delSp modSp mod">
        <pc:chgData name="Joshua Sterling - BBA" userId="9a390c5d-c5a8-4742-b155-fa49ec05b6f5" providerId="ADAL" clId="{3E802596-4C6C-5B4D-A056-1523F700AF58}" dt="2024-01-10T20:51:50.169" v="1238" actId="207"/>
        <pc:sldMkLst>
          <pc:docMk/>
          <pc:sldMk cId="2303311838" sldId="402"/>
        </pc:sldMkLst>
      </pc:sldChg>
      <pc:sldChg chg="delSp modSp mod">
        <pc:chgData name="Joshua Sterling - BBA" userId="9a390c5d-c5a8-4742-b155-fa49ec05b6f5" providerId="ADAL" clId="{3E802596-4C6C-5B4D-A056-1523F700AF58}" dt="2024-01-10T20:52:41.209" v="1253" actId="1076"/>
        <pc:sldMkLst>
          <pc:docMk/>
          <pc:sldMk cId="3949558239" sldId="403"/>
        </pc:sldMkLst>
      </pc:sldChg>
      <pc:sldChg chg="delSp modSp mod">
        <pc:chgData name="Joshua Sterling - BBA" userId="9a390c5d-c5a8-4742-b155-fa49ec05b6f5" providerId="ADAL" clId="{3E802596-4C6C-5B4D-A056-1523F700AF58}" dt="2024-01-11T19:00:25.718" v="1329" actId="1076"/>
        <pc:sldMkLst>
          <pc:docMk/>
          <pc:sldMk cId="1693180907" sldId="405"/>
        </pc:sldMkLst>
      </pc:sldChg>
      <pc:sldChg chg="del">
        <pc:chgData name="Joshua Sterling - BBA" userId="9a390c5d-c5a8-4742-b155-fa49ec05b6f5" providerId="ADAL" clId="{3E802596-4C6C-5B4D-A056-1523F700AF58}" dt="2024-01-12T01:12:25.233" v="1429" actId="2696"/>
        <pc:sldMkLst>
          <pc:docMk/>
          <pc:sldMk cId="1533195441" sldId="406"/>
        </pc:sldMkLst>
      </pc:sldChg>
      <pc:sldChg chg="modSp mod">
        <pc:chgData name="Joshua Sterling - BBA" userId="9a390c5d-c5a8-4742-b155-fa49ec05b6f5" providerId="ADAL" clId="{3E802596-4C6C-5B4D-A056-1523F700AF58}" dt="2024-01-10T20:53:54.122" v="1275" actId="20577"/>
        <pc:sldMkLst>
          <pc:docMk/>
          <pc:sldMk cId="2604884180" sldId="407"/>
        </pc:sldMkLst>
      </pc:sldChg>
      <pc:sldChg chg="addSp delSp modSp mod">
        <pc:chgData name="Joshua Sterling - BBA" userId="9a390c5d-c5a8-4742-b155-fa49ec05b6f5" providerId="ADAL" clId="{3E802596-4C6C-5B4D-A056-1523F700AF58}" dt="2024-01-10T20:25:38.026" v="1010" actId="20577"/>
        <pc:sldMkLst>
          <pc:docMk/>
          <pc:sldMk cId="1901106402" sldId="408"/>
        </pc:sldMkLst>
      </pc:sldChg>
      <pc:sldChg chg="modSp mod">
        <pc:chgData name="Joshua Sterling - BBA" userId="9a390c5d-c5a8-4742-b155-fa49ec05b6f5" providerId="ADAL" clId="{3E802596-4C6C-5B4D-A056-1523F700AF58}" dt="2024-01-11T19:05:20.470" v="1423" actId="20577"/>
        <pc:sldMkLst>
          <pc:docMk/>
          <pc:sldMk cId="2317540291" sldId="409"/>
        </pc:sldMkLst>
      </pc:sldChg>
      <pc:sldChg chg="delSp modSp mod">
        <pc:chgData name="Joshua Sterling - BBA" userId="9a390c5d-c5a8-4742-b155-fa49ec05b6f5" providerId="ADAL" clId="{3E802596-4C6C-5B4D-A056-1523F700AF58}" dt="2024-01-11T19:05:16.894" v="1421" actId="20577"/>
        <pc:sldMkLst>
          <pc:docMk/>
          <pc:sldMk cId="2822505513" sldId="410"/>
        </pc:sldMkLst>
      </pc:sldChg>
      <pc:sldChg chg="addSp delSp modSp mod">
        <pc:chgData name="Joshua Sterling - BBA" userId="9a390c5d-c5a8-4742-b155-fa49ec05b6f5" providerId="ADAL" clId="{3E802596-4C6C-5B4D-A056-1523F700AF58}" dt="2024-01-11T19:03:57.820" v="1405" actId="113"/>
        <pc:sldMkLst>
          <pc:docMk/>
          <pc:sldMk cId="3779230255" sldId="411"/>
        </pc:sldMkLst>
      </pc:sldChg>
      <pc:sldChg chg="modSp mod ord">
        <pc:chgData name="Joshua Sterling - BBA" userId="9a390c5d-c5a8-4742-b155-fa49ec05b6f5" providerId="ADAL" clId="{3E802596-4C6C-5B4D-A056-1523F700AF58}" dt="2024-01-11T19:05:01.560" v="1419"/>
        <pc:sldMkLst>
          <pc:docMk/>
          <pc:sldMk cId="508768235" sldId="412"/>
        </pc:sldMkLst>
      </pc:sldChg>
      <pc:sldChg chg="modSp add mod ord">
        <pc:chgData name="Joshua Sterling - BBA" userId="9a390c5d-c5a8-4742-b155-fa49ec05b6f5" providerId="ADAL" clId="{3E802596-4C6C-5B4D-A056-1523F700AF58}" dt="2024-01-10T20:58:26.904" v="1298" actId="20577"/>
        <pc:sldMkLst>
          <pc:docMk/>
          <pc:sldMk cId="644632046" sldId="419"/>
        </pc:sldMkLst>
      </pc:sldChg>
      <pc:sldChg chg="add del">
        <pc:chgData name="Joshua Sterling - BBA" userId="9a390c5d-c5a8-4742-b155-fa49ec05b6f5" providerId="ADAL" clId="{3E802596-4C6C-5B4D-A056-1523F700AF58}" dt="2024-01-10T20:58:10.095" v="1285" actId="2696"/>
        <pc:sldMkLst>
          <pc:docMk/>
          <pc:sldMk cId="2368273972" sldId="419"/>
        </pc:sldMkLst>
      </pc:sldChg>
    </pc:docChg>
  </pc:docChgLst>
  <pc:docChgLst>
    <pc:chgData name="Joshua Sterling - BBA" userId="9a390c5d-c5a8-4742-b155-fa49ec05b6f5" providerId="ADAL" clId="{026A2C62-262C-ED45-9664-98636B1A37E2}"/>
    <pc:docChg chg="undo redo custSel addSld delSld modSld">
      <pc:chgData name="Joshua Sterling - BBA" userId="9a390c5d-c5a8-4742-b155-fa49ec05b6f5" providerId="ADAL" clId="{026A2C62-262C-ED45-9664-98636B1A37E2}" dt="2023-10-14T10:50:58.108" v="1691" actId="20577"/>
      <pc:docMkLst>
        <pc:docMk/>
      </pc:docMkLst>
      <pc:sldChg chg="addSp delSp modSp mod">
        <pc:chgData name="Joshua Sterling - BBA" userId="9a390c5d-c5a8-4742-b155-fa49ec05b6f5" providerId="ADAL" clId="{026A2C62-262C-ED45-9664-98636B1A37E2}" dt="2023-10-14T08:08:56.076" v="1295" actId="207"/>
        <pc:sldMkLst>
          <pc:docMk/>
          <pc:sldMk cId="2460935958" sldId="264"/>
        </pc:sldMkLst>
      </pc:sldChg>
      <pc:sldChg chg="modSp add del">
        <pc:chgData name="Joshua Sterling - BBA" userId="9a390c5d-c5a8-4742-b155-fa49ec05b6f5" providerId="ADAL" clId="{026A2C62-262C-ED45-9664-98636B1A37E2}" dt="2023-10-14T08:08:08.389" v="1289"/>
        <pc:sldMkLst>
          <pc:docMk/>
          <pc:sldMk cId="3796054454" sldId="278"/>
        </pc:sldMkLst>
      </pc:sldChg>
      <pc:sldChg chg="addSp delSp modSp mod">
        <pc:chgData name="Joshua Sterling - BBA" userId="9a390c5d-c5a8-4742-b155-fa49ec05b6f5" providerId="ADAL" clId="{026A2C62-262C-ED45-9664-98636B1A37E2}" dt="2023-10-10T21:16:38.329" v="646" actId="14100"/>
        <pc:sldMkLst>
          <pc:docMk/>
          <pc:sldMk cId="3760200669" sldId="279"/>
        </pc:sldMkLst>
      </pc:sldChg>
      <pc:sldChg chg="del">
        <pc:chgData name="Joshua Sterling - BBA" userId="9a390c5d-c5a8-4742-b155-fa49ec05b6f5" providerId="ADAL" clId="{026A2C62-262C-ED45-9664-98636B1A37E2}" dt="2023-10-10T21:29:36.635" v="729" actId="2696"/>
        <pc:sldMkLst>
          <pc:docMk/>
          <pc:sldMk cId="1090390353" sldId="282"/>
        </pc:sldMkLst>
      </pc:sldChg>
      <pc:sldChg chg="delSp mod">
        <pc:chgData name="Joshua Sterling - BBA" userId="9a390c5d-c5a8-4742-b155-fa49ec05b6f5" providerId="ADAL" clId="{026A2C62-262C-ED45-9664-98636B1A37E2}" dt="2023-10-10T21:30:28.584" v="741" actId="478"/>
        <pc:sldMkLst>
          <pc:docMk/>
          <pc:sldMk cId="984870466" sldId="288"/>
        </pc:sldMkLst>
      </pc:sldChg>
      <pc:sldChg chg="modSp mod">
        <pc:chgData name="Joshua Sterling - BBA" userId="9a390c5d-c5a8-4742-b155-fa49ec05b6f5" providerId="ADAL" clId="{026A2C62-262C-ED45-9664-98636B1A37E2}" dt="2023-10-11T21:03:23.550" v="1075" actId="20577"/>
        <pc:sldMkLst>
          <pc:docMk/>
          <pc:sldMk cId="4094337751" sldId="303"/>
        </pc:sldMkLst>
      </pc:sldChg>
      <pc:sldChg chg="delSp modSp mod">
        <pc:chgData name="Joshua Sterling - BBA" userId="9a390c5d-c5a8-4742-b155-fa49ec05b6f5" providerId="ADAL" clId="{026A2C62-262C-ED45-9664-98636B1A37E2}" dt="2023-10-11T21:17:12.798" v="1178" actId="14100"/>
        <pc:sldMkLst>
          <pc:docMk/>
          <pc:sldMk cId="4255440620" sldId="334"/>
        </pc:sldMkLst>
      </pc:sldChg>
      <pc:sldChg chg="delSp modSp mod">
        <pc:chgData name="Joshua Sterling - BBA" userId="9a390c5d-c5a8-4742-b155-fa49ec05b6f5" providerId="ADAL" clId="{026A2C62-262C-ED45-9664-98636B1A37E2}" dt="2023-10-12T04:48:41.123" v="1234" actId="1076"/>
        <pc:sldMkLst>
          <pc:docMk/>
          <pc:sldMk cId="2024489204" sldId="335"/>
        </pc:sldMkLst>
      </pc:sldChg>
      <pc:sldChg chg="modSp mod">
        <pc:chgData name="Joshua Sterling - BBA" userId="9a390c5d-c5a8-4742-b155-fa49ec05b6f5" providerId="ADAL" clId="{026A2C62-262C-ED45-9664-98636B1A37E2}" dt="2023-10-11T21:03:34.756" v="1076" actId="113"/>
        <pc:sldMkLst>
          <pc:docMk/>
          <pc:sldMk cId="3165032891" sldId="336"/>
        </pc:sldMkLst>
      </pc:sldChg>
      <pc:sldChg chg="delSp modSp mod">
        <pc:chgData name="Joshua Sterling - BBA" userId="9a390c5d-c5a8-4742-b155-fa49ec05b6f5" providerId="ADAL" clId="{026A2C62-262C-ED45-9664-98636B1A37E2}" dt="2023-10-11T21:04:05.626" v="1083" actId="113"/>
        <pc:sldMkLst>
          <pc:docMk/>
          <pc:sldMk cId="3256244001" sldId="338"/>
        </pc:sldMkLst>
      </pc:sldChg>
      <pc:sldChg chg="modSp mod">
        <pc:chgData name="Joshua Sterling - BBA" userId="9a390c5d-c5a8-4742-b155-fa49ec05b6f5" providerId="ADAL" clId="{026A2C62-262C-ED45-9664-98636B1A37E2}" dt="2023-10-12T04:47:02.860" v="1193" actId="1076"/>
        <pc:sldMkLst>
          <pc:docMk/>
          <pc:sldMk cId="1531991283" sldId="345"/>
        </pc:sldMkLst>
      </pc:sldChg>
      <pc:sldChg chg="modSp mod">
        <pc:chgData name="Joshua Sterling - BBA" userId="9a390c5d-c5a8-4742-b155-fa49ec05b6f5" providerId="ADAL" clId="{026A2C62-262C-ED45-9664-98636B1A37E2}" dt="2023-10-12T04:52:39.884" v="1279" actId="6549"/>
        <pc:sldMkLst>
          <pc:docMk/>
          <pc:sldMk cId="2613706699" sldId="351"/>
        </pc:sldMkLst>
      </pc:sldChg>
      <pc:sldChg chg="modSp mod">
        <pc:chgData name="Joshua Sterling - BBA" userId="9a390c5d-c5a8-4742-b155-fa49ec05b6f5" providerId="ADAL" clId="{026A2C62-262C-ED45-9664-98636B1A37E2}" dt="2023-10-10T21:44:45" v="1035" actId="2710"/>
        <pc:sldMkLst>
          <pc:docMk/>
          <pc:sldMk cId="2377599271" sldId="353"/>
        </pc:sldMkLst>
      </pc:sldChg>
      <pc:sldChg chg="delSp modSp mod">
        <pc:chgData name="Joshua Sterling - BBA" userId="9a390c5d-c5a8-4742-b155-fa49ec05b6f5" providerId="ADAL" clId="{026A2C62-262C-ED45-9664-98636B1A37E2}" dt="2023-10-14T10:50:58.108" v="1691" actId="20577"/>
        <pc:sldMkLst>
          <pc:docMk/>
          <pc:sldMk cId="2028861797" sldId="355"/>
        </pc:sldMkLst>
      </pc:sldChg>
      <pc:sldChg chg="addSp modSp mod">
        <pc:chgData name="Joshua Sterling - BBA" userId="9a390c5d-c5a8-4742-b155-fa49ec05b6f5" providerId="ADAL" clId="{026A2C62-262C-ED45-9664-98636B1A37E2}" dt="2023-10-10T21:33:43.853" v="795" actId="14100"/>
        <pc:sldMkLst>
          <pc:docMk/>
          <pc:sldMk cId="1594119222" sldId="357"/>
        </pc:sldMkLst>
      </pc:sldChg>
      <pc:sldChg chg="addSp modSp mod">
        <pc:chgData name="Joshua Sterling - BBA" userId="9a390c5d-c5a8-4742-b155-fa49ec05b6f5" providerId="ADAL" clId="{026A2C62-262C-ED45-9664-98636B1A37E2}" dt="2023-10-10T21:41:00.024" v="967" actId="14100"/>
        <pc:sldMkLst>
          <pc:docMk/>
          <pc:sldMk cId="2954623803" sldId="358"/>
        </pc:sldMkLst>
      </pc:sldChg>
      <pc:sldChg chg="modSp mod">
        <pc:chgData name="Joshua Sterling - BBA" userId="9a390c5d-c5a8-4742-b155-fa49ec05b6f5" providerId="ADAL" clId="{026A2C62-262C-ED45-9664-98636B1A37E2}" dt="2023-10-10T21:37:36.780" v="879" actId="33524"/>
        <pc:sldMkLst>
          <pc:docMk/>
          <pc:sldMk cId="3472479302" sldId="359"/>
        </pc:sldMkLst>
      </pc:sldChg>
      <pc:sldChg chg="modSp mod">
        <pc:chgData name="Joshua Sterling - BBA" userId="9a390c5d-c5a8-4742-b155-fa49ec05b6f5" providerId="ADAL" clId="{026A2C62-262C-ED45-9664-98636B1A37E2}" dt="2023-10-12T04:46:11.833" v="1188" actId="1076"/>
        <pc:sldMkLst>
          <pc:docMk/>
          <pc:sldMk cId="3963904856" sldId="360"/>
        </pc:sldMkLst>
      </pc:sldChg>
      <pc:sldChg chg="modSp mod">
        <pc:chgData name="Joshua Sterling - BBA" userId="9a390c5d-c5a8-4742-b155-fa49ec05b6f5" providerId="ADAL" clId="{026A2C62-262C-ED45-9664-98636B1A37E2}" dt="2023-10-12T04:46:32.859" v="1192" actId="113"/>
        <pc:sldMkLst>
          <pc:docMk/>
          <pc:sldMk cId="1313604305" sldId="361"/>
        </pc:sldMkLst>
      </pc:sldChg>
      <pc:sldChg chg="addSp modSp mod">
        <pc:chgData name="Joshua Sterling - BBA" userId="9a390c5d-c5a8-4742-b155-fa49ec05b6f5" providerId="ADAL" clId="{026A2C62-262C-ED45-9664-98636B1A37E2}" dt="2023-10-12T04:52:23.386" v="1278" actId="14100"/>
        <pc:sldMkLst>
          <pc:docMk/>
          <pc:sldMk cId="1580092592" sldId="365"/>
        </pc:sldMkLst>
      </pc:sldChg>
      <pc:sldChg chg="modSp mod">
        <pc:chgData name="Joshua Sterling - BBA" userId="9a390c5d-c5a8-4742-b155-fa49ec05b6f5" providerId="ADAL" clId="{026A2C62-262C-ED45-9664-98636B1A37E2}" dt="2023-10-12T05:13:29.915" v="1280" actId="6549"/>
        <pc:sldMkLst>
          <pc:docMk/>
          <pc:sldMk cId="4146098701" sldId="366"/>
        </pc:sldMkLst>
      </pc:sldChg>
      <pc:sldChg chg="modSp add del mod">
        <pc:chgData name="Joshua Sterling - BBA" userId="9a390c5d-c5a8-4742-b155-fa49ec05b6f5" providerId="ADAL" clId="{026A2C62-262C-ED45-9664-98636B1A37E2}" dt="2023-10-10T21:29:55.255" v="740" actId="20577"/>
        <pc:sldMkLst>
          <pc:docMk/>
          <pc:sldMk cId="2231923409" sldId="367"/>
        </pc:sldMkLst>
      </pc:sldChg>
      <pc:sldChg chg="addSp delSp modSp add mod">
        <pc:chgData name="Joshua Sterling - BBA" userId="9a390c5d-c5a8-4742-b155-fa49ec05b6f5" providerId="ADAL" clId="{026A2C62-262C-ED45-9664-98636B1A37E2}" dt="2023-10-14T10:37:50.010" v="1369" actId="1076"/>
        <pc:sldMkLst>
          <pc:docMk/>
          <pc:sldMk cId="1818515051" sldId="368"/>
        </pc:sldMkLst>
      </pc:sldChg>
      <pc:sldChg chg="modSp add">
        <pc:chgData name="Joshua Sterling - BBA" userId="9a390c5d-c5a8-4742-b155-fa49ec05b6f5" providerId="ADAL" clId="{026A2C62-262C-ED45-9664-98636B1A37E2}" dt="2023-10-14T08:08:08.389" v="1289"/>
        <pc:sldMkLst>
          <pc:docMk/>
          <pc:sldMk cId="998862870" sldId="373"/>
        </pc:sldMkLst>
      </pc:sldChg>
      <pc:sldChg chg="addSp delSp modSp add mod">
        <pc:chgData name="Joshua Sterling - BBA" userId="9a390c5d-c5a8-4742-b155-fa49ec05b6f5" providerId="ADAL" clId="{026A2C62-262C-ED45-9664-98636B1A37E2}" dt="2023-10-14T10:44:44.613" v="1469" actId="2711"/>
        <pc:sldMkLst>
          <pc:docMk/>
          <pc:sldMk cId="2606585505" sldId="374"/>
        </pc:sldMkLst>
      </pc:sldChg>
      <pc:sldChg chg="add del">
        <pc:chgData name="Joshua Sterling - BBA" userId="9a390c5d-c5a8-4742-b155-fa49ec05b6f5" providerId="ADAL" clId="{026A2C62-262C-ED45-9664-98636B1A37E2}" dt="2023-10-14T08:08:35.733" v="1291" actId="2696"/>
        <pc:sldMkLst>
          <pc:docMk/>
          <pc:sldMk cId="3261109610" sldId="374"/>
        </pc:sldMkLst>
      </pc:sldChg>
      <pc:sldChg chg="delSp add del mod">
        <pc:chgData name="Joshua Sterling - BBA" userId="9a390c5d-c5a8-4742-b155-fa49ec05b6f5" providerId="ADAL" clId="{026A2C62-262C-ED45-9664-98636B1A37E2}" dt="2023-10-14T10:44:54.204" v="1470" actId="2696"/>
        <pc:sldMkLst>
          <pc:docMk/>
          <pc:sldMk cId="3591967187" sldId="3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CD410-5E2E-4080-A893-907D31D22CB3}" type="doc">
      <dgm:prSet loTypeId="urn:microsoft.com/office/officeart/2017/3/layout/HorizontalLabelsTimeline" loCatId="other" qsTypeId="urn:microsoft.com/office/officeart/2005/8/quickstyle/simple1" qsCatId="simple" csTypeId="urn:microsoft.com/office/officeart/2005/8/colors/accent0_1" csCatId="mainScheme" phldr="1"/>
      <dgm:spPr/>
      <dgm:t>
        <a:bodyPr rtlCol="0"/>
        <a:lstStyle/>
        <a:p>
          <a:pPr rtl="0"/>
          <a:endParaRPr lang="en-US"/>
        </a:p>
      </dgm:t>
    </dgm:pt>
    <dgm:pt modelId="{D423FB80-F2BD-4DDE-80B1-76F84FE09A02}">
      <dgm:prSet phldrT="[Text]" custT="1"/>
      <dgm:spPr/>
      <dgm:t>
        <a:bodyPr/>
        <a:lstStyle/>
        <a:p>
          <a:pPr>
            <a:defRPr b="1"/>
          </a:pPr>
          <a:r>
            <a:rPr lang="en-GB" sz="1400" dirty="0"/>
            <a:t>1961</a:t>
          </a:r>
          <a:endParaRPr lang="en-gb" sz="1400" dirty="0"/>
        </a:p>
      </dgm:t>
    </dgm:pt>
    <dgm:pt modelId="{9B1CA3FF-D252-4AF5-8F50-CFC93ACA9175}" type="parTrans" cxnId="{5BF3B7B1-A779-4E2D-8625-77DE0CA38FEE}">
      <dgm:prSet/>
      <dgm:spPr/>
      <dgm:t>
        <a:bodyPr/>
        <a:lstStyle/>
        <a:p>
          <a:pPr rtl="0"/>
          <a:endParaRPr lang="en-US" sz="1400"/>
        </a:p>
      </dgm:t>
    </dgm:pt>
    <dgm:pt modelId="{EBE862E1-9761-4AA7-AA00-BD79FA3B27DD}" type="sibTrans" cxnId="{5BF3B7B1-A779-4E2D-8625-77DE0CA38FEE}">
      <dgm:prSet/>
      <dgm:spPr/>
      <dgm:t>
        <a:bodyPr/>
        <a:lstStyle/>
        <a:p>
          <a:pPr rtl="0"/>
          <a:endParaRPr lang="en-US" sz="1400"/>
        </a:p>
      </dgm:t>
    </dgm:pt>
    <dgm:pt modelId="{245E128E-7700-4C91-9411-CDD1DCA94D67}">
      <dgm:prSet phldrT="[Text]" custT="1"/>
      <dgm:spPr/>
      <dgm:t>
        <a:bodyPr/>
        <a:lstStyle/>
        <a:p>
          <a:r>
            <a:rPr lang="en-GB" sz="1200" dirty="0"/>
            <a:t>Yuri Gagarin (USSR) becomes the 1</a:t>
          </a:r>
          <a:r>
            <a:rPr lang="en-GB" sz="1200" baseline="30000" dirty="0"/>
            <a:t>st</a:t>
          </a:r>
          <a:r>
            <a:rPr lang="en-GB" sz="1200" dirty="0"/>
            <a:t> man in space.</a:t>
          </a:r>
          <a:endParaRPr lang="en-gb" sz="1200" dirty="0"/>
        </a:p>
      </dgm:t>
    </dgm:pt>
    <dgm:pt modelId="{B4D95EBA-0423-4AFA-B379-E030341B1F23}" type="parTrans" cxnId="{68D35F9D-DABF-4E5A-94D4-F988D8E84907}">
      <dgm:prSet/>
      <dgm:spPr/>
      <dgm:t>
        <a:bodyPr/>
        <a:lstStyle/>
        <a:p>
          <a:pPr rtl="0"/>
          <a:endParaRPr lang="en-US" sz="1400"/>
        </a:p>
      </dgm:t>
    </dgm:pt>
    <dgm:pt modelId="{4963BA97-D4C5-477B-9B0D-68DB38F61579}" type="sibTrans" cxnId="{68D35F9D-DABF-4E5A-94D4-F988D8E84907}">
      <dgm:prSet/>
      <dgm:spPr/>
      <dgm:t>
        <a:bodyPr/>
        <a:lstStyle/>
        <a:p>
          <a:pPr rtl="0"/>
          <a:endParaRPr lang="en-US" sz="1400"/>
        </a:p>
      </dgm:t>
    </dgm:pt>
    <dgm:pt modelId="{2DC4903D-31E8-4ED6-875F-63877788B702}">
      <dgm:prSet phldrT="[Text]" custT="1"/>
      <dgm:spPr/>
      <dgm:t>
        <a:bodyPr/>
        <a:lstStyle/>
        <a:p>
          <a:pPr>
            <a:defRPr b="1"/>
          </a:pPr>
          <a:r>
            <a:rPr lang="en-GB" sz="1400" dirty="0"/>
            <a:t>1966</a:t>
          </a:r>
          <a:endParaRPr lang="en-gb" sz="1400" dirty="0"/>
        </a:p>
      </dgm:t>
    </dgm:pt>
    <dgm:pt modelId="{A18F8C20-9A13-44DB-9E45-C2DE49ACE5D9}" type="parTrans" cxnId="{A319CB69-6926-431D-A805-EACBFA83FA66}">
      <dgm:prSet/>
      <dgm:spPr/>
      <dgm:t>
        <a:bodyPr/>
        <a:lstStyle/>
        <a:p>
          <a:pPr rtl="0"/>
          <a:endParaRPr lang="en-US" sz="1400"/>
        </a:p>
      </dgm:t>
    </dgm:pt>
    <dgm:pt modelId="{EBFDEA83-93E5-4D72-A672-078838B258F5}" type="sibTrans" cxnId="{A319CB69-6926-431D-A805-EACBFA83FA66}">
      <dgm:prSet/>
      <dgm:spPr/>
      <dgm:t>
        <a:bodyPr/>
        <a:lstStyle/>
        <a:p>
          <a:pPr rtl="0"/>
          <a:endParaRPr lang="en-US" sz="1400"/>
        </a:p>
      </dgm:t>
    </dgm:pt>
    <dgm:pt modelId="{A9FB790A-3E33-4887-962E-7206A01AD84F}">
      <dgm:prSet phldrT="[Text]" custT="1"/>
      <dgm:spPr/>
      <dgm:t>
        <a:bodyPr/>
        <a:lstStyle/>
        <a:p>
          <a:r>
            <a:rPr lang="en-GB" sz="1200" dirty="0"/>
            <a:t>England win the World Cup</a:t>
          </a:r>
          <a:endParaRPr lang="en-gb" sz="1200" dirty="0"/>
        </a:p>
      </dgm:t>
    </dgm:pt>
    <dgm:pt modelId="{2E34BE83-4A83-4B5F-8976-D4AC57FE5007}" type="parTrans" cxnId="{607143D0-C26B-448B-8E8C-A8A46198F0C6}">
      <dgm:prSet/>
      <dgm:spPr/>
      <dgm:t>
        <a:bodyPr/>
        <a:lstStyle/>
        <a:p>
          <a:pPr rtl="0"/>
          <a:endParaRPr lang="en-US" sz="1400"/>
        </a:p>
      </dgm:t>
    </dgm:pt>
    <dgm:pt modelId="{A18338C2-0675-4B1C-898F-3D939F41C34C}" type="sibTrans" cxnId="{607143D0-C26B-448B-8E8C-A8A46198F0C6}">
      <dgm:prSet/>
      <dgm:spPr/>
      <dgm:t>
        <a:bodyPr/>
        <a:lstStyle/>
        <a:p>
          <a:pPr rtl="0"/>
          <a:endParaRPr lang="en-US" sz="1400"/>
        </a:p>
      </dgm:t>
    </dgm:pt>
    <dgm:pt modelId="{8A93A940-284B-49B0-9D89-5FA2B3B3C7E5}">
      <dgm:prSet phldrT="[Text]" custT="1"/>
      <dgm:spPr/>
      <dgm:t>
        <a:bodyPr/>
        <a:lstStyle/>
        <a:p>
          <a:pPr>
            <a:defRPr b="1"/>
          </a:pPr>
          <a:r>
            <a:rPr lang="en-GB" sz="1400" dirty="0"/>
            <a:t>1969</a:t>
          </a:r>
          <a:endParaRPr lang="en-gb" sz="1400" dirty="0"/>
        </a:p>
      </dgm:t>
    </dgm:pt>
    <dgm:pt modelId="{CD96219D-3688-4138-ACC9-901ED9FEACCC}" type="parTrans" cxnId="{982D7B44-1518-4DD0-82D4-8A3901DD95E9}">
      <dgm:prSet/>
      <dgm:spPr/>
      <dgm:t>
        <a:bodyPr/>
        <a:lstStyle/>
        <a:p>
          <a:pPr rtl="0"/>
          <a:endParaRPr lang="en-US" sz="1400"/>
        </a:p>
      </dgm:t>
    </dgm:pt>
    <dgm:pt modelId="{E0447E4A-3C15-4884-AEBE-804149EBD331}" type="sibTrans" cxnId="{982D7B44-1518-4DD0-82D4-8A3901DD95E9}">
      <dgm:prSet/>
      <dgm:spPr/>
      <dgm:t>
        <a:bodyPr/>
        <a:lstStyle/>
        <a:p>
          <a:pPr rtl="0"/>
          <a:endParaRPr lang="en-US" sz="1400"/>
        </a:p>
      </dgm:t>
    </dgm:pt>
    <dgm:pt modelId="{6BA5F3BE-D53A-42E0-A7FE-674B99BD07E6}">
      <dgm:prSet phldrT="[Text]" custT="1"/>
      <dgm:spPr/>
      <dgm:t>
        <a:bodyPr/>
        <a:lstStyle/>
        <a:p>
          <a:r>
            <a:rPr lang="en-GB" sz="1200" dirty="0"/>
            <a:t>Man walk on the Moon (USA)</a:t>
          </a:r>
          <a:endParaRPr lang="en-gb" sz="1200" dirty="0"/>
        </a:p>
      </dgm:t>
    </dgm:pt>
    <dgm:pt modelId="{9484BBA1-86EE-4AA2-B94A-A26EED0EFB1E}" type="parTrans" cxnId="{6AEB3B94-8522-4F42-A6BC-BC55C5AED92F}">
      <dgm:prSet/>
      <dgm:spPr/>
      <dgm:t>
        <a:bodyPr/>
        <a:lstStyle/>
        <a:p>
          <a:pPr rtl="0"/>
          <a:endParaRPr lang="en-US" sz="1400"/>
        </a:p>
      </dgm:t>
    </dgm:pt>
    <dgm:pt modelId="{48C67DB7-8AA6-454C-83AE-A16B3B9F45FF}" type="sibTrans" cxnId="{6AEB3B94-8522-4F42-A6BC-BC55C5AED92F}">
      <dgm:prSet/>
      <dgm:spPr/>
      <dgm:t>
        <a:bodyPr/>
        <a:lstStyle/>
        <a:p>
          <a:pPr rtl="0"/>
          <a:endParaRPr lang="en-US" sz="1400"/>
        </a:p>
      </dgm:t>
    </dgm:pt>
    <dgm:pt modelId="{F01D5F9E-ABC5-4560-ACB4-E6CFBC60BFF2}">
      <dgm:prSet custT="1"/>
      <dgm:spPr/>
      <dgm:t>
        <a:bodyPr/>
        <a:lstStyle/>
        <a:p>
          <a:pPr>
            <a:defRPr b="1"/>
          </a:pPr>
          <a:r>
            <a:rPr lang="en-GB" sz="1400" dirty="0"/>
            <a:t>1962</a:t>
          </a:r>
          <a:endParaRPr lang="en-gb" sz="1400" dirty="0"/>
        </a:p>
      </dgm:t>
    </dgm:pt>
    <dgm:pt modelId="{FEAC3315-4B36-4E3C-89B3-70A50C7F13CC}" type="parTrans" cxnId="{4B61AF65-3991-4A24-9475-D4AA0127738F}">
      <dgm:prSet/>
      <dgm:spPr/>
      <dgm:t>
        <a:bodyPr/>
        <a:lstStyle/>
        <a:p>
          <a:pPr rtl="0"/>
          <a:endParaRPr lang="en-US" sz="1400"/>
        </a:p>
      </dgm:t>
    </dgm:pt>
    <dgm:pt modelId="{36ABC0D0-B41E-401C-840C-2AFBE73989B4}" type="sibTrans" cxnId="{4B61AF65-3991-4A24-9475-D4AA0127738F}">
      <dgm:prSet/>
      <dgm:spPr/>
      <dgm:t>
        <a:bodyPr/>
        <a:lstStyle/>
        <a:p>
          <a:pPr rtl="0"/>
          <a:endParaRPr lang="en-US" sz="1400"/>
        </a:p>
      </dgm:t>
    </dgm:pt>
    <dgm:pt modelId="{454D56AF-0D14-43A4-A4AA-2274946C5116}">
      <dgm:prSet custT="1"/>
      <dgm:spPr/>
      <dgm:t>
        <a:bodyPr/>
        <a:lstStyle/>
        <a:p>
          <a:pPr>
            <a:defRPr b="1"/>
          </a:pPr>
          <a:r>
            <a:rPr lang="en-gb" sz="1400" dirty="0"/>
            <a:t>1963</a:t>
          </a:r>
        </a:p>
      </dgm:t>
    </dgm:pt>
    <dgm:pt modelId="{340931FA-0A09-49B9-99A7-6650F93FDC08}" type="parTrans" cxnId="{5A3B2130-5035-4E61-92B1-343AA432C9DF}">
      <dgm:prSet/>
      <dgm:spPr/>
      <dgm:t>
        <a:bodyPr/>
        <a:lstStyle/>
        <a:p>
          <a:pPr rtl="0"/>
          <a:endParaRPr lang="en-US" sz="1400"/>
        </a:p>
      </dgm:t>
    </dgm:pt>
    <dgm:pt modelId="{511F28C0-50D9-4CBB-862C-2AD0ACC17105}" type="sibTrans" cxnId="{5A3B2130-5035-4E61-92B1-343AA432C9DF}">
      <dgm:prSet/>
      <dgm:spPr/>
      <dgm:t>
        <a:bodyPr/>
        <a:lstStyle/>
        <a:p>
          <a:pPr rtl="0"/>
          <a:endParaRPr lang="en-US" sz="1400"/>
        </a:p>
      </dgm:t>
    </dgm:pt>
    <dgm:pt modelId="{A7F4784E-75AE-4F03-B342-C71355D1ACCF}">
      <dgm:prSet custT="1"/>
      <dgm:spPr/>
      <dgm:t>
        <a:bodyPr/>
        <a:lstStyle/>
        <a:p>
          <a:pPr>
            <a:defRPr b="1"/>
          </a:pPr>
          <a:r>
            <a:rPr lang="en-GB" sz="1400" dirty="0"/>
            <a:t>1964</a:t>
          </a:r>
          <a:endParaRPr lang="en-gb" sz="1400" dirty="0"/>
        </a:p>
      </dgm:t>
    </dgm:pt>
    <dgm:pt modelId="{E8170CB0-7D27-4024-BF4D-F79F86202313}" type="parTrans" cxnId="{33DFDD33-182D-44AF-9877-B1DCECE3CC9D}">
      <dgm:prSet/>
      <dgm:spPr/>
      <dgm:t>
        <a:bodyPr/>
        <a:lstStyle/>
        <a:p>
          <a:pPr rtl="0"/>
          <a:endParaRPr lang="en-US" sz="1400"/>
        </a:p>
      </dgm:t>
    </dgm:pt>
    <dgm:pt modelId="{3078DB00-0C2A-4587-8661-74E5E36CBCA7}" type="sibTrans" cxnId="{33DFDD33-182D-44AF-9877-B1DCECE3CC9D}">
      <dgm:prSet/>
      <dgm:spPr/>
      <dgm:t>
        <a:bodyPr/>
        <a:lstStyle/>
        <a:p>
          <a:pPr rtl="0"/>
          <a:endParaRPr lang="en-US" sz="1400"/>
        </a:p>
      </dgm:t>
    </dgm:pt>
    <dgm:pt modelId="{3280BE73-5C4D-4941-9102-E5930904556F}">
      <dgm:prSet custT="1"/>
      <dgm:spPr/>
      <dgm:t>
        <a:bodyPr/>
        <a:lstStyle/>
        <a:p>
          <a:r>
            <a:rPr lang="en-GB" sz="1200" dirty="0"/>
            <a:t>The Bristol Bus Boycott </a:t>
          </a:r>
          <a:endParaRPr lang="en-gb" sz="1200" dirty="0"/>
        </a:p>
      </dgm:t>
    </dgm:pt>
    <dgm:pt modelId="{596FE3BE-79D4-47E4-8416-EDF8385B1DE9}" type="parTrans" cxnId="{B9B38C7F-D679-4A39-B742-6501D3961044}">
      <dgm:prSet/>
      <dgm:spPr/>
      <dgm:t>
        <a:bodyPr/>
        <a:lstStyle/>
        <a:p>
          <a:pPr rtl="0"/>
          <a:endParaRPr lang="en-US" sz="1400"/>
        </a:p>
      </dgm:t>
    </dgm:pt>
    <dgm:pt modelId="{8E22D1FB-CF90-47F0-B06E-C66C75D54226}" type="sibTrans" cxnId="{B9B38C7F-D679-4A39-B742-6501D3961044}">
      <dgm:prSet/>
      <dgm:spPr/>
      <dgm:t>
        <a:bodyPr/>
        <a:lstStyle/>
        <a:p>
          <a:pPr rtl="0"/>
          <a:endParaRPr lang="en-US" sz="1400"/>
        </a:p>
      </dgm:t>
    </dgm:pt>
    <dgm:pt modelId="{47BE8E0B-496B-44FC-825E-C2A10D821DC9}">
      <dgm:prSet custT="1"/>
      <dgm:spPr/>
      <dgm:t>
        <a:bodyPr/>
        <a:lstStyle/>
        <a:p>
          <a:r>
            <a:rPr lang="en-GB" sz="1200" dirty="0"/>
            <a:t>The Cuban Missile Crisis</a:t>
          </a:r>
          <a:endParaRPr lang="en-gb" sz="1200" dirty="0"/>
        </a:p>
      </dgm:t>
    </dgm:pt>
    <dgm:pt modelId="{26C37286-A207-4C3A-8F03-B64C4EB72DB8}" type="parTrans" cxnId="{47F4D29A-7D65-4C2F-8677-61780F0F1118}">
      <dgm:prSet/>
      <dgm:spPr/>
      <dgm:t>
        <a:bodyPr/>
        <a:lstStyle/>
        <a:p>
          <a:pPr rtl="0"/>
          <a:endParaRPr lang="en-US" sz="1400"/>
        </a:p>
      </dgm:t>
    </dgm:pt>
    <dgm:pt modelId="{258C30B8-1EDE-458F-9BAB-BD0E5C8E1BF9}" type="sibTrans" cxnId="{47F4D29A-7D65-4C2F-8677-61780F0F1118}">
      <dgm:prSet/>
      <dgm:spPr/>
      <dgm:t>
        <a:bodyPr/>
        <a:lstStyle/>
        <a:p>
          <a:pPr rtl="0"/>
          <a:endParaRPr lang="en-US" sz="1400"/>
        </a:p>
      </dgm:t>
    </dgm:pt>
    <dgm:pt modelId="{1827863D-2FA1-48D1-81C4-0E7D31ADB47E}">
      <dgm:prSet custT="1"/>
      <dgm:spPr/>
      <dgm:t>
        <a:bodyPr/>
        <a:lstStyle/>
        <a:p>
          <a:r>
            <a:rPr lang="en-GB" sz="1200" dirty="0"/>
            <a:t>USA pass the Civil Rights Act</a:t>
          </a:r>
          <a:endParaRPr lang="en-gb" sz="1200" dirty="0"/>
        </a:p>
      </dgm:t>
    </dgm:pt>
    <dgm:pt modelId="{B426C98F-7250-4E9E-84CB-E9FC83F8CB06}" type="parTrans" cxnId="{7749B4AD-5089-49E7-8F6B-1B2382C9B50E}">
      <dgm:prSet/>
      <dgm:spPr/>
      <dgm:t>
        <a:bodyPr/>
        <a:lstStyle/>
        <a:p>
          <a:pPr rtl="0"/>
          <a:endParaRPr lang="en-US" sz="1400"/>
        </a:p>
      </dgm:t>
    </dgm:pt>
    <dgm:pt modelId="{D0D7EB30-49F6-43D6-AF40-1B9302B3ADF0}" type="sibTrans" cxnId="{7749B4AD-5089-49E7-8F6B-1B2382C9B50E}">
      <dgm:prSet/>
      <dgm:spPr/>
      <dgm:t>
        <a:bodyPr/>
        <a:lstStyle/>
        <a:p>
          <a:pPr rtl="0"/>
          <a:endParaRPr lang="en-US" sz="1400"/>
        </a:p>
      </dgm:t>
    </dgm:pt>
    <dgm:pt modelId="{6F785B2E-118E-4927-B0AC-9259305CB38F}">
      <dgm:prSet phldrT="[Text]" custT="1"/>
      <dgm:spPr/>
      <dgm:t>
        <a:bodyPr/>
        <a:lstStyle/>
        <a:p>
          <a:pPr>
            <a:defRPr b="1"/>
          </a:pPr>
          <a:r>
            <a:rPr lang="en-GB" sz="1400" dirty="0"/>
            <a:t>1969 </a:t>
          </a:r>
          <a:endParaRPr lang="en-gb" sz="1400" dirty="0"/>
        </a:p>
      </dgm:t>
    </dgm:pt>
    <dgm:pt modelId="{46D68EB7-44EB-42A0-84C7-BAE1A4707B5A}" type="parTrans" cxnId="{85B2A21F-86C9-4DB2-AD70-B71CD97C32CD}">
      <dgm:prSet/>
      <dgm:spPr/>
      <dgm:t>
        <a:bodyPr/>
        <a:lstStyle/>
        <a:p>
          <a:endParaRPr lang="en-GB" sz="1400"/>
        </a:p>
      </dgm:t>
    </dgm:pt>
    <dgm:pt modelId="{688A9C6E-E03B-45BA-B058-0C3EA60E4E63}" type="sibTrans" cxnId="{85B2A21F-86C9-4DB2-AD70-B71CD97C32CD}">
      <dgm:prSet/>
      <dgm:spPr/>
      <dgm:t>
        <a:bodyPr/>
        <a:lstStyle/>
        <a:p>
          <a:endParaRPr lang="en-GB" sz="1400"/>
        </a:p>
      </dgm:t>
    </dgm:pt>
    <dgm:pt modelId="{9574063C-9D82-414F-9D8B-87C0AC5E1E44}">
      <dgm:prSet custT="1"/>
      <dgm:spPr/>
      <dgm:t>
        <a:bodyPr/>
        <a:lstStyle/>
        <a:p>
          <a:r>
            <a:rPr lang="en-GB" sz="1200" dirty="0"/>
            <a:t>Stonewall Riots in New York City</a:t>
          </a:r>
        </a:p>
      </dgm:t>
    </dgm:pt>
    <dgm:pt modelId="{0A826C03-935E-4B0C-BA76-F563669083F8}" type="parTrans" cxnId="{1FBC4939-F362-4921-ADF7-B67AD3496BD3}">
      <dgm:prSet/>
      <dgm:spPr/>
      <dgm:t>
        <a:bodyPr/>
        <a:lstStyle/>
        <a:p>
          <a:endParaRPr lang="en-GB" sz="1400"/>
        </a:p>
      </dgm:t>
    </dgm:pt>
    <dgm:pt modelId="{CE82654E-8CAF-4CD8-A861-1E5D4BE2C7EA}" type="sibTrans" cxnId="{1FBC4939-F362-4921-ADF7-B67AD3496BD3}">
      <dgm:prSet/>
      <dgm:spPr/>
      <dgm:t>
        <a:bodyPr/>
        <a:lstStyle/>
        <a:p>
          <a:endParaRPr lang="en-GB" sz="1400"/>
        </a:p>
      </dgm:t>
    </dgm:pt>
    <dgm:pt modelId="{687CC7BD-79EF-4A0F-BDD3-809BFA49E6BE}" type="pres">
      <dgm:prSet presAssocID="{FF3CD410-5E2E-4080-A893-907D31D22CB3}" presName="root" presStyleCnt="0">
        <dgm:presLayoutVars>
          <dgm:chMax/>
          <dgm:chPref/>
          <dgm:animLvl val="lvl"/>
        </dgm:presLayoutVars>
      </dgm:prSet>
      <dgm:spPr/>
    </dgm:pt>
    <dgm:pt modelId="{6168B371-2815-4661-9209-F8A29814ADCC}" type="pres">
      <dgm:prSet presAssocID="{FF3CD410-5E2E-4080-A893-907D31D22CB3}" presName="divider" presStyleLbl="fgAcc1" presStyleIdx="0" presStyleCnt="1"/>
      <dgm:spPr/>
    </dgm:pt>
    <dgm:pt modelId="{4C5F54B5-504F-4069-AF1D-9A370FBD268C}" type="pres">
      <dgm:prSet presAssocID="{FF3CD410-5E2E-4080-A893-907D31D22CB3}" presName="nodes" presStyleCnt="0">
        <dgm:presLayoutVars>
          <dgm:chMax/>
          <dgm:chPref/>
          <dgm:animLvl val="lvl"/>
        </dgm:presLayoutVars>
      </dgm:prSet>
      <dgm:spPr/>
    </dgm:pt>
    <dgm:pt modelId="{34539F78-7536-446A-B749-4315D26F2C4E}" type="pres">
      <dgm:prSet presAssocID="{D423FB80-F2BD-4DDE-80B1-76F84FE09A02}" presName="composite" presStyleCnt="0"/>
      <dgm:spPr/>
    </dgm:pt>
    <dgm:pt modelId="{64E37A6A-8F95-4F28-92FC-1FE8089D7DAF}" type="pres">
      <dgm:prSet presAssocID="{D423FB80-F2BD-4DDE-80B1-76F84FE09A02}" presName="L1TextContainer" presStyleLbl="alignNode1" presStyleIdx="0" presStyleCnt="7" custScaleX="110952" custScaleY="87007" custLinFactNeighborY="33980">
        <dgm:presLayoutVars>
          <dgm:chMax val="1"/>
          <dgm:chPref val="1"/>
          <dgm:bulletEnabled val="1"/>
        </dgm:presLayoutVars>
      </dgm:prSet>
      <dgm:spPr/>
    </dgm:pt>
    <dgm:pt modelId="{301B11E7-9AB9-40DA-A950-87C47281308D}" type="pres">
      <dgm:prSet presAssocID="{D423FB80-F2BD-4DDE-80B1-76F84FE09A02}" presName="L2TextContainerWrapper" presStyleCnt="0">
        <dgm:presLayoutVars>
          <dgm:bulletEnabled val="1"/>
        </dgm:presLayoutVars>
      </dgm:prSet>
      <dgm:spPr/>
    </dgm:pt>
    <dgm:pt modelId="{255B3FC7-BD87-4810-87ED-7952D0F23157}" type="pres">
      <dgm:prSet presAssocID="{D423FB80-F2BD-4DDE-80B1-76F84FE09A02}" presName="L2TextContainer" presStyleLbl="bgAccFollowNode1" presStyleIdx="0" presStyleCnt="7" custScaleX="112953" custScaleY="110123"/>
      <dgm:spPr/>
    </dgm:pt>
    <dgm:pt modelId="{4B545162-9690-412E-B970-54DA905B44AF}" type="pres">
      <dgm:prSet presAssocID="{D423FB80-F2BD-4DDE-80B1-76F84FE09A02}" presName="FlexibleEmptyPlaceHolder" presStyleCnt="0"/>
      <dgm:spPr/>
    </dgm:pt>
    <dgm:pt modelId="{DF478A7F-4668-4E0A-86F7-C1205CF5AA73}" type="pres">
      <dgm:prSet presAssocID="{D423FB80-F2BD-4DDE-80B1-76F84FE09A02}" presName="ConnectLine" presStyleLbl="sibTrans1D1" presStyleIdx="0" presStyleCnt="7"/>
      <dgm:spPr/>
    </dgm:pt>
    <dgm:pt modelId="{6D7F9BE3-3008-4E5E-96F3-C71D72649902}" type="pres">
      <dgm:prSet presAssocID="{D423FB80-F2BD-4DDE-80B1-76F84FE09A02}" presName="ConnectorPoint" presStyleLbl="node1" presStyleIdx="0"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02633C3C-6589-41FB-998C-85A7548107A4}" type="pres">
      <dgm:prSet presAssocID="{D423FB80-F2BD-4DDE-80B1-76F84FE09A02}" presName="EmptyPlaceHolder" presStyleCnt="0"/>
      <dgm:spPr/>
    </dgm:pt>
    <dgm:pt modelId="{41467129-B2CC-4E38-A5B2-56D30FA28409}" type="pres">
      <dgm:prSet presAssocID="{EBE862E1-9761-4AA7-AA00-BD79FA3B27DD}" presName="spaceBetweenRectangles" presStyleCnt="0"/>
      <dgm:spPr/>
    </dgm:pt>
    <dgm:pt modelId="{C7F26193-F277-4FC2-96E8-E896E5EFC9BC}" type="pres">
      <dgm:prSet presAssocID="{F01D5F9E-ABC5-4560-ACB4-E6CFBC60BFF2}" presName="composite" presStyleCnt="0"/>
      <dgm:spPr/>
    </dgm:pt>
    <dgm:pt modelId="{5C68C37A-C349-49AE-97A1-63D110D2C7D1}" type="pres">
      <dgm:prSet presAssocID="{F01D5F9E-ABC5-4560-ACB4-E6CFBC60BFF2}" presName="L1TextContainer" presStyleLbl="alignNode1" presStyleIdx="1" presStyleCnt="7">
        <dgm:presLayoutVars>
          <dgm:chMax val="1"/>
          <dgm:chPref val="1"/>
          <dgm:bulletEnabled val="1"/>
        </dgm:presLayoutVars>
      </dgm:prSet>
      <dgm:spPr/>
    </dgm:pt>
    <dgm:pt modelId="{3E3F09C6-0C94-40B1-A308-6929444363D4}" type="pres">
      <dgm:prSet presAssocID="{F01D5F9E-ABC5-4560-ACB4-E6CFBC60BFF2}" presName="L2TextContainerWrapper" presStyleCnt="0">
        <dgm:presLayoutVars>
          <dgm:bulletEnabled val="1"/>
        </dgm:presLayoutVars>
      </dgm:prSet>
      <dgm:spPr/>
    </dgm:pt>
    <dgm:pt modelId="{A01D9671-7007-4F3F-98D6-A9730C5B45E4}" type="pres">
      <dgm:prSet presAssocID="{F01D5F9E-ABC5-4560-ACB4-E6CFBC60BFF2}" presName="L2TextContainer" presStyleLbl="bgAccFollowNode1" presStyleIdx="1" presStyleCnt="7"/>
      <dgm:spPr/>
    </dgm:pt>
    <dgm:pt modelId="{65C95A24-31B5-46D2-BCB4-07372ABDD6F2}" type="pres">
      <dgm:prSet presAssocID="{F01D5F9E-ABC5-4560-ACB4-E6CFBC60BFF2}" presName="FlexibleEmptyPlaceHolder" presStyleCnt="0"/>
      <dgm:spPr/>
    </dgm:pt>
    <dgm:pt modelId="{D4347EDB-4883-4C4B-A672-6266C9702B5A}" type="pres">
      <dgm:prSet presAssocID="{F01D5F9E-ABC5-4560-ACB4-E6CFBC60BFF2}" presName="ConnectLine" presStyleLbl="sibTrans1D1" presStyleIdx="1" presStyleCnt="7"/>
      <dgm:spPr/>
    </dgm:pt>
    <dgm:pt modelId="{D10813CD-B7B7-4CC7-9B2D-B5AE3D30A4DA}" type="pres">
      <dgm:prSet presAssocID="{F01D5F9E-ABC5-4560-ACB4-E6CFBC60BFF2}" presName="ConnectorPoint" presStyleLbl="node1" presStyleIdx="1"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143FACBA-FB69-402B-8D92-68DCE90EA86A}" type="pres">
      <dgm:prSet presAssocID="{F01D5F9E-ABC5-4560-ACB4-E6CFBC60BFF2}" presName="EmptyPlaceHolder" presStyleCnt="0"/>
      <dgm:spPr/>
    </dgm:pt>
    <dgm:pt modelId="{0587E036-7F91-482C-9B0A-860FD4CCD0E2}" type="pres">
      <dgm:prSet presAssocID="{36ABC0D0-B41E-401C-840C-2AFBE73989B4}" presName="spaceBetweenRectangles" presStyleCnt="0"/>
      <dgm:spPr/>
    </dgm:pt>
    <dgm:pt modelId="{795AD8F1-7B20-410C-90F4-2E04F4F4C93D}" type="pres">
      <dgm:prSet presAssocID="{454D56AF-0D14-43A4-A4AA-2274946C5116}" presName="composite" presStyleCnt="0"/>
      <dgm:spPr/>
    </dgm:pt>
    <dgm:pt modelId="{C5503B6E-C1DB-44F5-ABB8-38EF445ED1E8}" type="pres">
      <dgm:prSet presAssocID="{454D56AF-0D14-43A4-A4AA-2274946C5116}" presName="L1TextContainer" presStyleLbl="alignNode1" presStyleIdx="2" presStyleCnt="7">
        <dgm:presLayoutVars>
          <dgm:chMax val="1"/>
          <dgm:chPref val="1"/>
          <dgm:bulletEnabled val="1"/>
        </dgm:presLayoutVars>
      </dgm:prSet>
      <dgm:spPr/>
    </dgm:pt>
    <dgm:pt modelId="{FD7DE90B-3DDE-4250-BB93-6AFB95DB30C9}" type="pres">
      <dgm:prSet presAssocID="{454D56AF-0D14-43A4-A4AA-2274946C5116}" presName="L2TextContainerWrapper" presStyleCnt="0">
        <dgm:presLayoutVars>
          <dgm:bulletEnabled val="1"/>
        </dgm:presLayoutVars>
      </dgm:prSet>
      <dgm:spPr/>
    </dgm:pt>
    <dgm:pt modelId="{04897CD2-CF6F-4A55-8E79-1E7393B07B06}" type="pres">
      <dgm:prSet presAssocID="{454D56AF-0D14-43A4-A4AA-2274946C5116}" presName="L2TextContainer" presStyleLbl="bgAccFollowNode1" presStyleIdx="2" presStyleCnt="7"/>
      <dgm:spPr/>
    </dgm:pt>
    <dgm:pt modelId="{30F499EF-86B9-43D4-9E36-2ADCD18D3C55}" type="pres">
      <dgm:prSet presAssocID="{454D56AF-0D14-43A4-A4AA-2274946C5116}" presName="FlexibleEmptyPlaceHolder" presStyleCnt="0"/>
      <dgm:spPr/>
    </dgm:pt>
    <dgm:pt modelId="{73ACB8E4-FFC1-49E5-BB46-1EBD63F3BF67}" type="pres">
      <dgm:prSet presAssocID="{454D56AF-0D14-43A4-A4AA-2274946C5116}" presName="ConnectLine" presStyleLbl="sibTrans1D1" presStyleIdx="2" presStyleCnt="7"/>
      <dgm:spPr/>
    </dgm:pt>
    <dgm:pt modelId="{FE89438A-B301-4219-9492-D30967496E8F}" type="pres">
      <dgm:prSet presAssocID="{454D56AF-0D14-43A4-A4AA-2274946C5116}" presName="ConnectorPoint" presStyleLbl="node1" presStyleIdx="2"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80E00C49-A058-42B1-B4A9-8FC8989D4F58}" type="pres">
      <dgm:prSet presAssocID="{454D56AF-0D14-43A4-A4AA-2274946C5116}" presName="EmptyPlaceHolder" presStyleCnt="0"/>
      <dgm:spPr/>
    </dgm:pt>
    <dgm:pt modelId="{396E0C2C-79C3-4FCA-B5E5-8B3C2758C30F}" type="pres">
      <dgm:prSet presAssocID="{511F28C0-50D9-4CBB-862C-2AD0ACC17105}" presName="spaceBetweenRectangles" presStyleCnt="0"/>
      <dgm:spPr/>
    </dgm:pt>
    <dgm:pt modelId="{866B658A-D972-4AD8-A7E6-4082FD2CB001}" type="pres">
      <dgm:prSet presAssocID="{A7F4784E-75AE-4F03-B342-C71355D1ACCF}" presName="composite" presStyleCnt="0"/>
      <dgm:spPr/>
    </dgm:pt>
    <dgm:pt modelId="{CBCB6B30-5D46-4B19-B9DE-C0B7FB057712}" type="pres">
      <dgm:prSet presAssocID="{A7F4784E-75AE-4F03-B342-C71355D1ACCF}" presName="L1TextContainer" presStyleLbl="alignNode1" presStyleIdx="3" presStyleCnt="7">
        <dgm:presLayoutVars>
          <dgm:chMax val="1"/>
          <dgm:chPref val="1"/>
          <dgm:bulletEnabled val="1"/>
        </dgm:presLayoutVars>
      </dgm:prSet>
      <dgm:spPr/>
    </dgm:pt>
    <dgm:pt modelId="{746F6004-1265-4B16-B698-179F0477DB3D}" type="pres">
      <dgm:prSet presAssocID="{A7F4784E-75AE-4F03-B342-C71355D1ACCF}" presName="L2TextContainerWrapper" presStyleCnt="0">
        <dgm:presLayoutVars>
          <dgm:bulletEnabled val="1"/>
        </dgm:presLayoutVars>
      </dgm:prSet>
      <dgm:spPr/>
    </dgm:pt>
    <dgm:pt modelId="{95B1E40E-26D9-44C8-A99F-14EA44505DF3}" type="pres">
      <dgm:prSet presAssocID="{A7F4784E-75AE-4F03-B342-C71355D1ACCF}" presName="L2TextContainer" presStyleLbl="bgAccFollowNode1" presStyleIdx="3" presStyleCnt="7" custScaleX="99655"/>
      <dgm:spPr/>
    </dgm:pt>
    <dgm:pt modelId="{752FC6D6-93A6-414C-B65D-6F2858E07E0C}" type="pres">
      <dgm:prSet presAssocID="{A7F4784E-75AE-4F03-B342-C71355D1ACCF}" presName="FlexibleEmptyPlaceHolder" presStyleCnt="0"/>
      <dgm:spPr/>
    </dgm:pt>
    <dgm:pt modelId="{BBBD3B06-9C30-48DB-A77E-5A358B1C6E78}" type="pres">
      <dgm:prSet presAssocID="{A7F4784E-75AE-4F03-B342-C71355D1ACCF}" presName="ConnectLine" presStyleLbl="sibTrans1D1" presStyleIdx="3" presStyleCnt="7"/>
      <dgm:spPr/>
    </dgm:pt>
    <dgm:pt modelId="{C574381E-6C24-436D-B265-4BCFEFA46591}" type="pres">
      <dgm:prSet presAssocID="{A7F4784E-75AE-4F03-B342-C71355D1ACCF}" presName="ConnectorPoint" presStyleLbl="node1" presStyleIdx="3"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CC7E7566-0B46-4E0A-B951-BFE404664D2C}" type="pres">
      <dgm:prSet presAssocID="{A7F4784E-75AE-4F03-B342-C71355D1ACCF}" presName="EmptyPlaceHolder" presStyleCnt="0"/>
      <dgm:spPr/>
    </dgm:pt>
    <dgm:pt modelId="{F50C4635-5C0A-4C07-B5AD-BABD96009847}" type="pres">
      <dgm:prSet presAssocID="{3078DB00-0C2A-4587-8661-74E5E36CBCA7}" presName="spaceBetweenRectangles" presStyleCnt="0"/>
      <dgm:spPr/>
    </dgm:pt>
    <dgm:pt modelId="{6AA3FB3F-E213-4147-93D1-22B952CDFE17}" type="pres">
      <dgm:prSet presAssocID="{2DC4903D-31E8-4ED6-875F-63877788B702}" presName="composite" presStyleCnt="0"/>
      <dgm:spPr/>
    </dgm:pt>
    <dgm:pt modelId="{270971D8-F05B-4392-88C0-D9921BB5F6B0}" type="pres">
      <dgm:prSet presAssocID="{2DC4903D-31E8-4ED6-875F-63877788B702}" presName="L1TextContainer" presStyleLbl="alignNode1" presStyleIdx="4" presStyleCnt="7">
        <dgm:presLayoutVars>
          <dgm:chMax val="1"/>
          <dgm:chPref val="1"/>
          <dgm:bulletEnabled val="1"/>
        </dgm:presLayoutVars>
      </dgm:prSet>
      <dgm:spPr/>
    </dgm:pt>
    <dgm:pt modelId="{68B34C20-0EE9-4A51-9634-702BEA794899}" type="pres">
      <dgm:prSet presAssocID="{2DC4903D-31E8-4ED6-875F-63877788B702}" presName="L2TextContainerWrapper" presStyleCnt="0">
        <dgm:presLayoutVars>
          <dgm:bulletEnabled val="1"/>
        </dgm:presLayoutVars>
      </dgm:prSet>
      <dgm:spPr/>
    </dgm:pt>
    <dgm:pt modelId="{1D60394B-1800-4790-9694-08B1C1D1B34D}" type="pres">
      <dgm:prSet presAssocID="{2DC4903D-31E8-4ED6-875F-63877788B702}" presName="L2TextContainer" presStyleLbl="bgAccFollowNode1" presStyleIdx="4" presStyleCnt="7"/>
      <dgm:spPr/>
    </dgm:pt>
    <dgm:pt modelId="{F7828579-24D8-4EC2-A1D6-344D5AD522E4}" type="pres">
      <dgm:prSet presAssocID="{2DC4903D-31E8-4ED6-875F-63877788B702}" presName="FlexibleEmptyPlaceHolder" presStyleCnt="0"/>
      <dgm:spPr/>
    </dgm:pt>
    <dgm:pt modelId="{59F1EF41-14EA-48EE-A559-118169DBDB24}" type="pres">
      <dgm:prSet presAssocID="{2DC4903D-31E8-4ED6-875F-63877788B702}" presName="ConnectLine" presStyleLbl="sibTrans1D1" presStyleIdx="4" presStyleCnt="7"/>
      <dgm:spPr/>
    </dgm:pt>
    <dgm:pt modelId="{8E0947F0-E28B-4B2E-B1D6-BFEED1AF012B}" type="pres">
      <dgm:prSet presAssocID="{2DC4903D-31E8-4ED6-875F-63877788B702}" presName="ConnectorPoint" presStyleLbl="node1" presStyleIdx="4"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6BA99215-8D0D-4B24-ACDB-B8619064A20A}" type="pres">
      <dgm:prSet presAssocID="{2DC4903D-31E8-4ED6-875F-63877788B702}" presName="EmptyPlaceHolder" presStyleCnt="0"/>
      <dgm:spPr/>
    </dgm:pt>
    <dgm:pt modelId="{9B2B8A77-95BF-4B3D-B7A2-74A64BEAD033}" type="pres">
      <dgm:prSet presAssocID="{EBFDEA83-93E5-4D72-A672-078838B258F5}" presName="spaceBetweenRectangles" presStyleCnt="0"/>
      <dgm:spPr/>
    </dgm:pt>
    <dgm:pt modelId="{CB500B18-4CCC-44D0-A7EE-E63EC340604C}" type="pres">
      <dgm:prSet presAssocID="{8A93A940-284B-49B0-9D89-5FA2B3B3C7E5}" presName="composite" presStyleCnt="0"/>
      <dgm:spPr/>
    </dgm:pt>
    <dgm:pt modelId="{A7F04B95-81DC-4C70-990B-FEE82F4C63E7}" type="pres">
      <dgm:prSet presAssocID="{8A93A940-284B-49B0-9D89-5FA2B3B3C7E5}" presName="L1TextContainer" presStyleLbl="alignNode1" presStyleIdx="5" presStyleCnt="7">
        <dgm:presLayoutVars>
          <dgm:chMax val="1"/>
          <dgm:chPref val="1"/>
          <dgm:bulletEnabled val="1"/>
        </dgm:presLayoutVars>
      </dgm:prSet>
      <dgm:spPr/>
    </dgm:pt>
    <dgm:pt modelId="{16384FAB-C600-47F1-91A6-2EF972F345F9}" type="pres">
      <dgm:prSet presAssocID="{8A93A940-284B-49B0-9D89-5FA2B3B3C7E5}" presName="L2TextContainerWrapper" presStyleCnt="0">
        <dgm:presLayoutVars>
          <dgm:bulletEnabled val="1"/>
        </dgm:presLayoutVars>
      </dgm:prSet>
      <dgm:spPr/>
    </dgm:pt>
    <dgm:pt modelId="{725F2AEF-0925-4411-A89A-5976D96BC3B1}" type="pres">
      <dgm:prSet presAssocID="{8A93A940-284B-49B0-9D89-5FA2B3B3C7E5}" presName="L2TextContainer" presStyleLbl="bgAccFollowNode1" presStyleIdx="5" presStyleCnt="7"/>
      <dgm:spPr/>
    </dgm:pt>
    <dgm:pt modelId="{F1CEE27F-E297-4972-B373-BDB021CAF74B}" type="pres">
      <dgm:prSet presAssocID="{8A93A940-284B-49B0-9D89-5FA2B3B3C7E5}" presName="FlexibleEmptyPlaceHolder" presStyleCnt="0"/>
      <dgm:spPr/>
    </dgm:pt>
    <dgm:pt modelId="{3F1F843F-8CAA-4ECF-B5A2-211D6C43D3C6}" type="pres">
      <dgm:prSet presAssocID="{8A93A940-284B-49B0-9D89-5FA2B3B3C7E5}" presName="ConnectLine" presStyleLbl="sibTrans1D1" presStyleIdx="5" presStyleCnt="7"/>
      <dgm:spPr/>
    </dgm:pt>
    <dgm:pt modelId="{53B98CC0-1029-46A6-8053-0933F88F7705}" type="pres">
      <dgm:prSet presAssocID="{8A93A940-284B-49B0-9D89-5FA2B3B3C7E5}" presName="ConnectorPoint" presStyleLbl="node1" presStyleIdx="5"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ED7FD386-E91E-4500-9B1B-A5B2EA2DCD9E}" type="pres">
      <dgm:prSet presAssocID="{8A93A940-284B-49B0-9D89-5FA2B3B3C7E5}" presName="EmptyPlaceHolder" presStyleCnt="0"/>
      <dgm:spPr/>
    </dgm:pt>
    <dgm:pt modelId="{7A573ADE-FBA5-4E63-9EC8-16DC48BC10C3}" type="pres">
      <dgm:prSet presAssocID="{E0447E4A-3C15-4884-AEBE-804149EBD331}" presName="spaceBetweenRectangles" presStyleCnt="0"/>
      <dgm:spPr/>
    </dgm:pt>
    <dgm:pt modelId="{D7ADB0E8-0E1F-4B15-B3AE-B0CBA32F24A1}" type="pres">
      <dgm:prSet presAssocID="{6F785B2E-118E-4927-B0AC-9259305CB38F}" presName="composite" presStyleCnt="0"/>
      <dgm:spPr/>
    </dgm:pt>
    <dgm:pt modelId="{6B387485-2198-40E2-A040-2E443ADCA77F}" type="pres">
      <dgm:prSet presAssocID="{6F785B2E-118E-4927-B0AC-9259305CB38F}" presName="L1TextContainer" presStyleLbl="alignNode1" presStyleIdx="6" presStyleCnt="7">
        <dgm:presLayoutVars>
          <dgm:chMax val="1"/>
          <dgm:chPref val="1"/>
          <dgm:bulletEnabled val="1"/>
        </dgm:presLayoutVars>
      </dgm:prSet>
      <dgm:spPr/>
    </dgm:pt>
    <dgm:pt modelId="{820751A7-0C1E-4669-ABC9-502B1B18AB61}" type="pres">
      <dgm:prSet presAssocID="{6F785B2E-118E-4927-B0AC-9259305CB38F}" presName="L2TextContainerWrapper" presStyleCnt="0">
        <dgm:presLayoutVars>
          <dgm:bulletEnabled val="1"/>
        </dgm:presLayoutVars>
      </dgm:prSet>
      <dgm:spPr/>
    </dgm:pt>
    <dgm:pt modelId="{B8D457F6-26B7-4071-AFBA-924CC42C945C}" type="pres">
      <dgm:prSet presAssocID="{6F785B2E-118E-4927-B0AC-9259305CB38F}" presName="L2TextContainer" presStyleLbl="bgAccFollowNode1" presStyleIdx="6" presStyleCnt="7"/>
      <dgm:spPr/>
    </dgm:pt>
    <dgm:pt modelId="{905109C8-827A-4BF0-8404-D92D08B7D39C}" type="pres">
      <dgm:prSet presAssocID="{6F785B2E-118E-4927-B0AC-9259305CB38F}" presName="FlexibleEmptyPlaceHolder" presStyleCnt="0"/>
      <dgm:spPr/>
    </dgm:pt>
    <dgm:pt modelId="{449A2009-366D-4785-99BD-1F47AD698AB8}" type="pres">
      <dgm:prSet presAssocID="{6F785B2E-118E-4927-B0AC-9259305CB38F}" presName="ConnectLine" presStyleLbl="sibTrans1D1" presStyleIdx="6" presStyleCnt="7"/>
      <dgm:spPr/>
    </dgm:pt>
    <dgm:pt modelId="{273DA13D-78E6-438B-A87C-8E034FF8EEDC}" type="pres">
      <dgm:prSet presAssocID="{6F785B2E-118E-4927-B0AC-9259305CB38F}" presName="ConnectorPoint" presStyleLbl="node1" presStyleIdx="6" presStyleCnt="7"/>
      <dgm:spPr>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gm:spPr>
    </dgm:pt>
    <dgm:pt modelId="{AF6AFE8C-CD65-4320-8438-009795BC0B7A}" type="pres">
      <dgm:prSet presAssocID="{6F785B2E-118E-4927-B0AC-9259305CB38F}" presName="EmptyPlaceHolder" presStyleCnt="0"/>
      <dgm:spPr/>
    </dgm:pt>
  </dgm:ptLst>
  <dgm:cxnLst>
    <dgm:cxn modelId="{EADCFF1E-172D-4C2D-BDB4-9D2B19597296}" type="presOf" srcId="{47BE8E0B-496B-44FC-825E-C2A10D821DC9}" destId="{A01D9671-7007-4F3F-98D6-A9730C5B45E4}" srcOrd="0" destOrd="0" presId="urn:microsoft.com/office/officeart/2017/3/layout/HorizontalLabelsTimeline"/>
    <dgm:cxn modelId="{85B2A21F-86C9-4DB2-AD70-B71CD97C32CD}" srcId="{FF3CD410-5E2E-4080-A893-907D31D22CB3}" destId="{6F785B2E-118E-4927-B0AC-9259305CB38F}" srcOrd="6" destOrd="0" parTransId="{46D68EB7-44EB-42A0-84C7-BAE1A4707B5A}" sibTransId="{688A9C6E-E03B-45BA-B058-0C3EA60E4E63}"/>
    <dgm:cxn modelId="{5A3B2130-5035-4E61-92B1-343AA432C9DF}" srcId="{FF3CD410-5E2E-4080-A893-907D31D22CB3}" destId="{454D56AF-0D14-43A4-A4AA-2274946C5116}" srcOrd="2" destOrd="0" parTransId="{340931FA-0A09-49B9-99A7-6650F93FDC08}" sibTransId="{511F28C0-50D9-4CBB-862C-2AD0ACC17105}"/>
    <dgm:cxn modelId="{33DFDD33-182D-44AF-9877-B1DCECE3CC9D}" srcId="{FF3CD410-5E2E-4080-A893-907D31D22CB3}" destId="{A7F4784E-75AE-4F03-B342-C71355D1ACCF}" srcOrd="3" destOrd="0" parTransId="{E8170CB0-7D27-4024-BF4D-F79F86202313}" sibTransId="{3078DB00-0C2A-4587-8661-74E5E36CBCA7}"/>
    <dgm:cxn modelId="{1FBC4939-F362-4921-ADF7-B67AD3496BD3}" srcId="{6F785B2E-118E-4927-B0AC-9259305CB38F}" destId="{9574063C-9D82-414F-9D8B-87C0AC5E1E44}" srcOrd="0" destOrd="0" parTransId="{0A826C03-935E-4B0C-BA76-F563669083F8}" sibTransId="{CE82654E-8CAF-4CD8-A861-1E5D4BE2C7EA}"/>
    <dgm:cxn modelId="{4F0EAB3D-D6DC-4270-A428-F626A2666D2A}" type="presOf" srcId="{8A93A940-284B-49B0-9D89-5FA2B3B3C7E5}" destId="{A7F04B95-81DC-4C70-990B-FEE82F4C63E7}" srcOrd="0" destOrd="0" presId="urn:microsoft.com/office/officeart/2017/3/layout/HorizontalLabelsTimeline"/>
    <dgm:cxn modelId="{C436E05B-3981-4E5A-BD66-5DBD06BC52A1}" type="presOf" srcId="{F01D5F9E-ABC5-4560-ACB4-E6CFBC60BFF2}" destId="{5C68C37A-C349-49AE-97A1-63D110D2C7D1}" srcOrd="0" destOrd="0" presId="urn:microsoft.com/office/officeart/2017/3/layout/HorizontalLabelsTimeline"/>
    <dgm:cxn modelId="{982D7B44-1518-4DD0-82D4-8A3901DD95E9}" srcId="{FF3CD410-5E2E-4080-A893-907D31D22CB3}" destId="{8A93A940-284B-49B0-9D89-5FA2B3B3C7E5}" srcOrd="5" destOrd="0" parTransId="{CD96219D-3688-4138-ACC9-901ED9FEACCC}" sibTransId="{E0447E4A-3C15-4884-AEBE-804149EBD331}"/>
    <dgm:cxn modelId="{4B61AF65-3991-4A24-9475-D4AA0127738F}" srcId="{FF3CD410-5E2E-4080-A893-907D31D22CB3}" destId="{F01D5F9E-ABC5-4560-ACB4-E6CFBC60BFF2}" srcOrd="1" destOrd="0" parTransId="{FEAC3315-4B36-4E3C-89B3-70A50C7F13CC}" sibTransId="{36ABC0D0-B41E-401C-840C-2AFBE73989B4}"/>
    <dgm:cxn modelId="{A319CB69-6926-431D-A805-EACBFA83FA66}" srcId="{FF3CD410-5E2E-4080-A893-907D31D22CB3}" destId="{2DC4903D-31E8-4ED6-875F-63877788B702}" srcOrd="4" destOrd="0" parTransId="{A18F8C20-9A13-44DB-9E45-C2DE49ACE5D9}" sibTransId="{EBFDEA83-93E5-4D72-A672-078838B258F5}"/>
    <dgm:cxn modelId="{935F274E-0D61-4EDD-92A7-9CA37702DC15}" type="presOf" srcId="{2DC4903D-31E8-4ED6-875F-63877788B702}" destId="{270971D8-F05B-4392-88C0-D9921BB5F6B0}" srcOrd="0" destOrd="0" presId="urn:microsoft.com/office/officeart/2017/3/layout/HorizontalLabelsTimeline"/>
    <dgm:cxn modelId="{24FE186F-F804-46F5-9C2D-96C1655A06BB}" type="presOf" srcId="{FF3CD410-5E2E-4080-A893-907D31D22CB3}" destId="{687CC7BD-79EF-4A0F-BDD3-809BFA49E6BE}" srcOrd="0" destOrd="0" presId="urn:microsoft.com/office/officeart/2017/3/layout/HorizontalLabelsTimeline"/>
    <dgm:cxn modelId="{146FBD58-4E03-4E15-B1B3-196AE1C1252A}" type="presOf" srcId="{9574063C-9D82-414F-9D8B-87C0AC5E1E44}" destId="{B8D457F6-26B7-4071-AFBA-924CC42C945C}" srcOrd="0" destOrd="0" presId="urn:microsoft.com/office/officeart/2017/3/layout/HorizontalLabelsTimeline"/>
    <dgm:cxn modelId="{B9B38C7F-D679-4A39-B742-6501D3961044}" srcId="{454D56AF-0D14-43A4-A4AA-2274946C5116}" destId="{3280BE73-5C4D-4941-9102-E5930904556F}" srcOrd="0" destOrd="0" parTransId="{596FE3BE-79D4-47E4-8416-EDF8385B1DE9}" sibTransId="{8E22D1FB-CF90-47F0-B06E-C66C75D54226}"/>
    <dgm:cxn modelId="{59B27383-B045-4BF7-93D0-B9D2CB156BC5}" type="presOf" srcId="{1827863D-2FA1-48D1-81C4-0E7D31ADB47E}" destId="{95B1E40E-26D9-44C8-A99F-14EA44505DF3}" srcOrd="0" destOrd="0" presId="urn:microsoft.com/office/officeart/2017/3/layout/HorizontalLabelsTimeline"/>
    <dgm:cxn modelId="{6AEB3B94-8522-4F42-A6BC-BC55C5AED92F}" srcId="{8A93A940-284B-49B0-9D89-5FA2B3B3C7E5}" destId="{6BA5F3BE-D53A-42E0-A7FE-674B99BD07E6}" srcOrd="0" destOrd="0" parTransId="{9484BBA1-86EE-4AA2-B94A-A26EED0EFB1E}" sibTransId="{48C67DB7-8AA6-454C-83AE-A16B3B9F45FF}"/>
    <dgm:cxn modelId="{47F4D29A-7D65-4C2F-8677-61780F0F1118}" srcId="{F01D5F9E-ABC5-4560-ACB4-E6CFBC60BFF2}" destId="{47BE8E0B-496B-44FC-825E-C2A10D821DC9}" srcOrd="0" destOrd="0" parTransId="{26C37286-A207-4C3A-8F03-B64C4EB72DB8}" sibTransId="{258C30B8-1EDE-458F-9BAB-BD0E5C8E1BF9}"/>
    <dgm:cxn modelId="{68D35F9D-DABF-4E5A-94D4-F988D8E84907}" srcId="{D423FB80-F2BD-4DDE-80B1-76F84FE09A02}" destId="{245E128E-7700-4C91-9411-CDD1DCA94D67}" srcOrd="0" destOrd="0" parTransId="{B4D95EBA-0423-4AFA-B379-E030341B1F23}" sibTransId="{4963BA97-D4C5-477B-9B0D-68DB38F61579}"/>
    <dgm:cxn modelId="{2C87A39F-871C-45C6-8C22-A8C358151D70}" type="presOf" srcId="{A7F4784E-75AE-4F03-B342-C71355D1ACCF}" destId="{CBCB6B30-5D46-4B19-B9DE-C0B7FB057712}" srcOrd="0" destOrd="0" presId="urn:microsoft.com/office/officeart/2017/3/layout/HorizontalLabelsTimeline"/>
    <dgm:cxn modelId="{F235FFA2-7CA0-45AA-B8F8-6565B3CBFFC6}" type="presOf" srcId="{6BA5F3BE-D53A-42E0-A7FE-674B99BD07E6}" destId="{725F2AEF-0925-4411-A89A-5976D96BC3B1}" srcOrd="0" destOrd="0" presId="urn:microsoft.com/office/officeart/2017/3/layout/HorizontalLabelsTimeline"/>
    <dgm:cxn modelId="{7749B4AD-5089-49E7-8F6B-1B2382C9B50E}" srcId="{A7F4784E-75AE-4F03-B342-C71355D1ACCF}" destId="{1827863D-2FA1-48D1-81C4-0E7D31ADB47E}" srcOrd="0" destOrd="0" parTransId="{B426C98F-7250-4E9E-84CB-E9FC83F8CB06}" sibTransId="{D0D7EB30-49F6-43D6-AF40-1B9302B3ADF0}"/>
    <dgm:cxn modelId="{5BF3B7B1-A779-4E2D-8625-77DE0CA38FEE}" srcId="{FF3CD410-5E2E-4080-A893-907D31D22CB3}" destId="{D423FB80-F2BD-4DDE-80B1-76F84FE09A02}" srcOrd="0" destOrd="0" parTransId="{9B1CA3FF-D252-4AF5-8F50-CFC93ACA9175}" sibTransId="{EBE862E1-9761-4AA7-AA00-BD79FA3B27DD}"/>
    <dgm:cxn modelId="{F68895C0-3F1F-4678-B72B-DB82A8D7873D}" type="presOf" srcId="{245E128E-7700-4C91-9411-CDD1DCA94D67}" destId="{255B3FC7-BD87-4810-87ED-7952D0F23157}" srcOrd="0" destOrd="0" presId="urn:microsoft.com/office/officeart/2017/3/layout/HorizontalLabelsTimeline"/>
    <dgm:cxn modelId="{607143D0-C26B-448B-8E8C-A8A46198F0C6}" srcId="{2DC4903D-31E8-4ED6-875F-63877788B702}" destId="{A9FB790A-3E33-4887-962E-7206A01AD84F}" srcOrd="0" destOrd="0" parTransId="{2E34BE83-4A83-4B5F-8976-D4AC57FE5007}" sibTransId="{A18338C2-0675-4B1C-898F-3D939F41C34C}"/>
    <dgm:cxn modelId="{186572D2-DD3E-469C-B4C6-FC405845D66C}" type="presOf" srcId="{3280BE73-5C4D-4941-9102-E5930904556F}" destId="{04897CD2-CF6F-4A55-8E79-1E7393B07B06}" srcOrd="0" destOrd="0" presId="urn:microsoft.com/office/officeart/2017/3/layout/HorizontalLabelsTimeline"/>
    <dgm:cxn modelId="{0850A4D5-F517-4BE2-AE27-9281E3729461}" type="presOf" srcId="{454D56AF-0D14-43A4-A4AA-2274946C5116}" destId="{C5503B6E-C1DB-44F5-ABB8-38EF445ED1E8}" srcOrd="0" destOrd="0" presId="urn:microsoft.com/office/officeart/2017/3/layout/HorizontalLabelsTimeline"/>
    <dgm:cxn modelId="{FA7D4AE1-27AA-4FEF-8FB3-BEFA2B657B66}" type="presOf" srcId="{6F785B2E-118E-4927-B0AC-9259305CB38F}" destId="{6B387485-2198-40E2-A040-2E443ADCA77F}" srcOrd="0" destOrd="0" presId="urn:microsoft.com/office/officeart/2017/3/layout/HorizontalLabelsTimeline"/>
    <dgm:cxn modelId="{913E9CE7-B8A6-4506-ADA2-FB6349E99383}" type="presOf" srcId="{A9FB790A-3E33-4887-962E-7206A01AD84F}" destId="{1D60394B-1800-4790-9694-08B1C1D1B34D}" srcOrd="0" destOrd="0" presId="urn:microsoft.com/office/officeart/2017/3/layout/HorizontalLabelsTimeline"/>
    <dgm:cxn modelId="{FAEC57FD-E661-46F9-8FC2-72568E9086CE}" type="presOf" srcId="{D423FB80-F2BD-4DDE-80B1-76F84FE09A02}" destId="{64E37A6A-8F95-4F28-92FC-1FE8089D7DAF}" srcOrd="0" destOrd="0" presId="urn:microsoft.com/office/officeart/2017/3/layout/HorizontalLabelsTimeline"/>
    <dgm:cxn modelId="{41A1825C-6B33-4866-A7F1-A86BC36862B3}" type="presParOf" srcId="{687CC7BD-79EF-4A0F-BDD3-809BFA49E6BE}" destId="{6168B371-2815-4661-9209-F8A29814ADCC}" srcOrd="0" destOrd="0" presId="urn:microsoft.com/office/officeart/2017/3/layout/HorizontalLabelsTimeline"/>
    <dgm:cxn modelId="{281FC94C-5AAC-413C-803D-BB6EEF9AD3A6}" type="presParOf" srcId="{687CC7BD-79EF-4A0F-BDD3-809BFA49E6BE}" destId="{4C5F54B5-504F-4069-AF1D-9A370FBD268C}" srcOrd="1" destOrd="0" presId="urn:microsoft.com/office/officeart/2017/3/layout/HorizontalLabelsTimeline"/>
    <dgm:cxn modelId="{CFDEA283-4601-4089-8563-A85225CFEF1D}" type="presParOf" srcId="{4C5F54B5-504F-4069-AF1D-9A370FBD268C}" destId="{34539F78-7536-446A-B749-4315D26F2C4E}" srcOrd="0" destOrd="0" presId="urn:microsoft.com/office/officeart/2017/3/layout/HorizontalLabelsTimeline"/>
    <dgm:cxn modelId="{8A5756AD-D676-4F95-8A8A-CDE3EA13E14C}" type="presParOf" srcId="{34539F78-7536-446A-B749-4315D26F2C4E}" destId="{64E37A6A-8F95-4F28-92FC-1FE8089D7DAF}" srcOrd="0" destOrd="0" presId="urn:microsoft.com/office/officeart/2017/3/layout/HorizontalLabelsTimeline"/>
    <dgm:cxn modelId="{C64DD621-F766-410D-81AE-A692FE379207}" type="presParOf" srcId="{34539F78-7536-446A-B749-4315D26F2C4E}" destId="{301B11E7-9AB9-40DA-A950-87C47281308D}" srcOrd="1" destOrd="0" presId="urn:microsoft.com/office/officeart/2017/3/layout/HorizontalLabelsTimeline"/>
    <dgm:cxn modelId="{72141621-AC11-4C6D-A617-B6CF19C76AAE}" type="presParOf" srcId="{301B11E7-9AB9-40DA-A950-87C47281308D}" destId="{255B3FC7-BD87-4810-87ED-7952D0F23157}" srcOrd="0" destOrd="0" presId="urn:microsoft.com/office/officeart/2017/3/layout/HorizontalLabelsTimeline"/>
    <dgm:cxn modelId="{C728B947-ADB2-406E-9206-93298476CEFD}" type="presParOf" srcId="{301B11E7-9AB9-40DA-A950-87C47281308D}" destId="{4B545162-9690-412E-B970-54DA905B44AF}" srcOrd="1" destOrd="0" presId="urn:microsoft.com/office/officeart/2017/3/layout/HorizontalLabelsTimeline"/>
    <dgm:cxn modelId="{9B7FD2A9-25B9-477B-AC6A-FE14BD3BFF32}" type="presParOf" srcId="{34539F78-7536-446A-B749-4315D26F2C4E}" destId="{DF478A7F-4668-4E0A-86F7-C1205CF5AA73}" srcOrd="2" destOrd="0" presId="urn:microsoft.com/office/officeart/2017/3/layout/HorizontalLabelsTimeline"/>
    <dgm:cxn modelId="{A1F8B173-85E4-4ED9-BFF5-CF116D6F7CE3}" type="presParOf" srcId="{34539F78-7536-446A-B749-4315D26F2C4E}" destId="{6D7F9BE3-3008-4E5E-96F3-C71D72649902}" srcOrd="3" destOrd="0" presId="urn:microsoft.com/office/officeart/2017/3/layout/HorizontalLabelsTimeline"/>
    <dgm:cxn modelId="{74F580D4-41FC-4B1B-82E4-22FCC2246045}" type="presParOf" srcId="{34539F78-7536-446A-B749-4315D26F2C4E}" destId="{02633C3C-6589-41FB-998C-85A7548107A4}" srcOrd="4" destOrd="0" presId="urn:microsoft.com/office/officeart/2017/3/layout/HorizontalLabelsTimeline"/>
    <dgm:cxn modelId="{ACB72553-49A5-440C-B1C8-D7D8CFF44BD6}" type="presParOf" srcId="{4C5F54B5-504F-4069-AF1D-9A370FBD268C}" destId="{41467129-B2CC-4E38-A5B2-56D30FA28409}" srcOrd="1" destOrd="0" presId="urn:microsoft.com/office/officeart/2017/3/layout/HorizontalLabelsTimeline"/>
    <dgm:cxn modelId="{25113ECB-44A4-43A3-B2D0-D47302F35B26}" type="presParOf" srcId="{4C5F54B5-504F-4069-AF1D-9A370FBD268C}" destId="{C7F26193-F277-4FC2-96E8-E896E5EFC9BC}" srcOrd="2" destOrd="0" presId="urn:microsoft.com/office/officeart/2017/3/layout/HorizontalLabelsTimeline"/>
    <dgm:cxn modelId="{AEF2036D-29F6-4431-8357-64776A18B655}" type="presParOf" srcId="{C7F26193-F277-4FC2-96E8-E896E5EFC9BC}" destId="{5C68C37A-C349-49AE-97A1-63D110D2C7D1}" srcOrd="0" destOrd="0" presId="urn:microsoft.com/office/officeart/2017/3/layout/HorizontalLabelsTimeline"/>
    <dgm:cxn modelId="{51F9D33C-AECD-4F33-B2DA-43CF6B93002F}" type="presParOf" srcId="{C7F26193-F277-4FC2-96E8-E896E5EFC9BC}" destId="{3E3F09C6-0C94-40B1-A308-6929444363D4}" srcOrd="1" destOrd="0" presId="urn:microsoft.com/office/officeart/2017/3/layout/HorizontalLabelsTimeline"/>
    <dgm:cxn modelId="{17B9A51D-D490-4C54-B91D-5CD40783571D}" type="presParOf" srcId="{3E3F09C6-0C94-40B1-A308-6929444363D4}" destId="{A01D9671-7007-4F3F-98D6-A9730C5B45E4}" srcOrd="0" destOrd="0" presId="urn:microsoft.com/office/officeart/2017/3/layout/HorizontalLabelsTimeline"/>
    <dgm:cxn modelId="{A6AAA60B-E979-47B8-A997-DB62C715690F}" type="presParOf" srcId="{3E3F09C6-0C94-40B1-A308-6929444363D4}" destId="{65C95A24-31B5-46D2-BCB4-07372ABDD6F2}" srcOrd="1" destOrd="0" presId="urn:microsoft.com/office/officeart/2017/3/layout/HorizontalLabelsTimeline"/>
    <dgm:cxn modelId="{05694172-1DAF-4D9C-BBD9-0794366FCD56}" type="presParOf" srcId="{C7F26193-F277-4FC2-96E8-E896E5EFC9BC}" destId="{D4347EDB-4883-4C4B-A672-6266C9702B5A}" srcOrd="2" destOrd="0" presId="urn:microsoft.com/office/officeart/2017/3/layout/HorizontalLabelsTimeline"/>
    <dgm:cxn modelId="{BC9943FE-1230-4FDB-A7D8-898D013B9350}" type="presParOf" srcId="{C7F26193-F277-4FC2-96E8-E896E5EFC9BC}" destId="{D10813CD-B7B7-4CC7-9B2D-B5AE3D30A4DA}" srcOrd="3" destOrd="0" presId="urn:microsoft.com/office/officeart/2017/3/layout/HorizontalLabelsTimeline"/>
    <dgm:cxn modelId="{084C9897-3EE7-44CF-9F38-C9A562B67975}" type="presParOf" srcId="{C7F26193-F277-4FC2-96E8-E896E5EFC9BC}" destId="{143FACBA-FB69-402B-8D92-68DCE90EA86A}" srcOrd="4" destOrd="0" presId="urn:microsoft.com/office/officeart/2017/3/layout/HorizontalLabelsTimeline"/>
    <dgm:cxn modelId="{3DFFAC5F-0847-4E2F-A4CD-4FB95268ED8C}" type="presParOf" srcId="{4C5F54B5-504F-4069-AF1D-9A370FBD268C}" destId="{0587E036-7F91-482C-9B0A-860FD4CCD0E2}" srcOrd="3" destOrd="0" presId="urn:microsoft.com/office/officeart/2017/3/layout/HorizontalLabelsTimeline"/>
    <dgm:cxn modelId="{0C2CFEA1-3FB4-47D5-BA0C-2B2C20EB640F}" type="presParOf" srcId="{4C5F54B5-504F-4069-AF1D-9A370FBD268C}" destId="{795AD8F1-7B20-410C-90F4-2E04F4F4C93D}" srcOrd="4" destOrd="0" presId="urn:microsoft.com/office/officeart/2017/3/layout/HorizontalLabelsTimeline"/>
    <dgm:cxn modelId="{5EA692BD-507A-40EE-B699-B1F92E600F62}" type="presParOf" srcId="{795AD8F1-7B20-410C-90F4-2E04F4F4C93D}" destId="{C5503B6E-C1DB-44F5-ABB8-38EF445ED1E8}" srcOrd="0" destOrd="0" presId="urn:microsoft.com/office/officeart/2017/3/layout/HorizontalLabelsTimeline"/>
    <dgm:cxn modelId="{84215AA0-8ED4-45B6-8451-521906DE0059}" type="presParOf" srcId="{795AD8F1-7B20-410C-90F4-2E04F4F4C93D}" destId="{FD7DE90B-3DDE-4250-BB93-6AFB95DB30C9}" srcOrd="1" destOrd="0" presId="urn:microsoft.com/office/officeart/2017/3/layout/HorizontalLabelsTimeline"/>
    <dgm:cxn modelId="{CD1AF92D-7CB7-4156-9C24-3DD50EA4D129}" type="presParOf" srcId="{FD7DE90B-3DDE-4250-BB93-6AFB95DB30C9}" destId="{04897CD2-CF6F-4A55-8E79-1E7393B07B06}" srcOrd="0" destOrd="0" presId="urn:microsoft.com/office/officeart/2017/3/layout/HorizontalLabelsTimeline"/>
    <dgm:cxn modelId="{E596D201-A9A8-46AA-BA6C-731E186DBB6C}" type="presParOf" srcId="{FD7DE90B-3DDE-4250-BB93-6AFB95DB30C9}" destId="{30F499EF-86B9-43D4-9E36-2ADCD18D3C55}" srcOrd="1" destOrd="0" presId="urn:microsoft.com/office/officeart/2017/3/layout/HorizontalLabelsTimeline"/>
    <dgm:cxn modelId="{7D0F95A1-0D0D-4B3A-AD37-1D9E68A59E7B}" type="presParOf" srcId="{795AD8F1-7B20-410C-90F4-2E04F4F4C93D}" destId="{73ACB8E4-FFC1-49E5-BB46-1EBD63F3BF67}" srcOrd="2" destOrd="0" presId="urn:microsoft.com/office/officeart/2017/3/layout/HorizontalLabelsTimeline"/>
    <dgm:cxn modelId="{A5FB3F07-307E-4B9C-AF1B-722131ED4362}" type="presParOf" srcId="{795AD8F1-7B20-410C-90F4-2E04F4F4C93D}" destId="{FE89438A-B301-4219-9492-D30967496E8F}" srcOrd="3" destOrd="0" presId="urn:microsoft.com/office/officeart/2017/3/layout/HorizontalLabelsTimeline"/>
    <dgm:cxn modelId="{2F2BB858-3070-4463-950E-16B32D1FC1A0}" type="presParOf" srcId="{795AD8F1-7B20-410C-90F4-2E04F4F4C93D}" destId="{80E00C49-A058-42B1-B4A9-8FC8989D4F58}" srcOrd="4" destOrd="0" presId="urn:microsoft.com/office/officeart/2017/3/layout/HorizontalLabelsTimeline"/>
    <dgm:cxn modelId="{4CFFAECA-C6E6-463A-90AA-C4DEAB87918A}" type="presParOf" srcId="{4C5F54B5-504F-4069-AF1D-9A370FBD268C}" destId="{396E0C2C-79C3-4FCA-B5E5-8B3C2758C30F}" srcOrd="5" destOrd="0" presId="urn:microsoft.com/office/officeart/2017/3/layout/HorizontalLabelsTimeline"/>
    <dgm:cxn modelId="{28A719F5-6237-4C83-8EB7-BB9ACE657CCA}" type="presParOf" srcId="{4C5F54B5-504F-4069-AF1D-9A370FBD268C}" destId="{866B658A-D972-4AD8-A7E6-4082FD2CB001}" srcOrd="6" destOrd="0" presId="urn:microsoft.com/office/officeart/2017/3/layout/HorizontalLabelsTimeline"/>
    <dgm:cxn modelId="{E55C2317-CDB7-4C64-95C4-C04303FBB96A}" type="presParOf" srcId="{866B658A-D972-4AD8-A7E6-4082FD2CB001}" destId="{CBCB6B30-5D46-4B19-B9DE-C0B7FB057712}" srcOrd="0" destOrd="0" presId="urn:microsoft.com/office/officeart/2017/3/layout/HorizontalLabelsTimeline"/>
    <dgm:cxn modelId="{2E742A39-B2D8-41E7-938B-B4FE7E0F1794}" type="presParOf" srcId="{866B658A-D972-4AD8-A7E6-4082FD2CB001}" destId="{746F6004-1265-4B16-B698-179F0477DB3D}" srcOrd="1" destOrd="0" presId="urn:microsoft.com/office/officeart/2017/3/layout/HorizontalLabelsTimeline"/>
    <dgm:cxn modelId="{000BAB58-4AA6-43D9-89B5-0C604F29C6EA}" type="presParOf" srcId="{746F6004-1265-4B16-B698-179F0477DB3D}" destId="{95B1E40E-26D9-44C8-A99F-14EA44505DF3}" srcOrd="0" destOrd="0" presId="urn:microsoft.com/office/officeart/2017/3/layout/HorizontalLabelsTimeline"/>
    <dgm:cxn modelId="{6D12DD85-6CC0-441A-BB74-D3B24BE9ECF2}" type="presParOf" srcId="{746F6004-1265-4B16-B698-179F0477DB3D}" destId="{752FC6D6-93A6-414C-B65D-6F2858E07E0C}" srcOrd="1" destOrd="0" presId="urn:microsoft.com/office/officeart/2017/3/layout/HorizontalLabelsTimeline"/>
    <dgm:cxn modelId="{6CE5E65F-BF35-4F9A-9FAC-9FD84A211FC6}" type="presParOf" srcId="{866B658A-D972-4AD8-A7E6-4082FD2CB001}" destId="{BBBD3B06-9C30-48DB-A77E-5A358B1C6E78}" srcOrd="2" destOrd="0" presId="urn:microsoft.com/office/officeart/2017/3/layout/HorizontalLabelsTimeline"/>
    <dgm:cxn modelId="{457B6E85-E149-4279-81E9-511D2D038B9A}" type="presParOf" srcId="{866B658A-D972-4AD8-A7E6-4082FD2CB001}" destId="{C574381E-6C24-436D-B265-4BCFEFA46591}" srcOrd="3" destOrd="0" presId="urn:microsoft.com/office/officeart/2017/3/layout/HorizontalLabelsTimeline"/>
    <dgm:cxn modelId="{376FD1F8-A0AB-4CA9-B35C-A1F5747217B7}" type="presParOf" srcId="{866B658A-D972-4AD8-A7E6-4082FD2CB001}" destId="{CC7E7566-0B46-4E0A-B951-BFE404664D2C}" srcOrd="4" destOrd="0" presId="urn:microsoft.com/office/officeart/2017/3/layout/HorizontalLabelsTimeline"/>
    <dgm:cxn modelId="{CA63DDF8-DE3B-4E8A-886E-D787300C3FD4}" type="presParOf" srcId="{4C5F54B5-504F-4069-AF1D-9A370FBD268C}" destId="{F50C4635-5C0A-4C07-B5AD-BABD96009847}" srcOrd="7" destOrd="0" presId="urn:microsoft.com/office/officeart/2017/3/layout/HorizontalLabelsTimeline"/>
    <dgm:cxn modelId="{779E8BAE-E165-44A0-8F61-F1D6F07BA6D3}" type="presParOf" srcId="{4C5F54B5-504F-4069-AF1D-9A370FBD268C}" destId="{6AA3FB3F-E213-4147-93D1-22B952CDFE17}" srcOrd="8" destOrd="0" presId="urn:microsoft.com/office/officeart/2017/3/layout/HorizontalLabelsTimeline"/>
    <dgm:cxn modelId="{FDEBFC71-A7CC-4193-89B3-3D17A65C6735}" type="presParOf" srcId="{6AA3FB3F-E213-4147-93D1-22B952CDFE17}" destId="{270971D8-F05B-4392-88C0-D9921BB5F6B0}" srcOrd="0" destOrd="0" presId="urn:microsoft.com/office/officeart/2017/3/layout/HorizontalLabelsTimeline"/>
    <dgm:cxn modelId="{DDE712DF-EAC7-4AEA-8C8F-518516542CAF}" type="presParOf" srcId="{6AA3FB3F-E213-4147-93D1-22B952CDFE17}" destId="{68B34C20-0EE9-4A51-9634-702BEA794899}" srcOrd="1" destOrd="0" presId="urn:microsoft.com/office/officeart/2017/3/layout/HorizontalLabelsTimeline"/>
    <dgm:cxn modelId="{0AB24538-9BA6-44A1-BA14-80061D14A8F4}" type="presParOf" srcId="{68B34C20-0EE9-4A51-9634-702BEA794899}" destId="{1D60394B-1800-4790-9694-08B1C1D1B34D}" srcOrd="0" destOrd="0" presId="urn:microsoft.com/office/officeart/2017/3/layout/HorizontalLabelsTimeline"/>
    <dgm:cxn modelId="{2AAA8EAA-0E27-421D-A811-E0050D6E2E66}" type="presParOf" srcId="{68B34C20-0EE9-4A51-9634-702BEA794899}" destId="{F7828579-24D8-4EC2-A1D6-344D5AD522E4}" srcOrd="1" destOrd="0" presId="urn:microsoft.com/office/officeart/2017/3/layout/HorizontalLabelsTimeline"/>
    <dgm:cxn modelId="{1951676A-386A-4A55-8D85-8529FCA60223}" type="presParOf" srcId="{6AA3FB3F-E213-4147-93D1-22B952CDFE17}" destId="{59F1EF41-14EA-48EE-A559-118169DBDB24}" srcOrd="2" destOrd="0" presId="urn:microsoft.com/office/officeart/2017/3/layout/HorizontalLabelsTimeline"/>
    <dgm:cxn modelId="{FF7D7122-10DC-403C-B42A-BC23EECD800F}" type="presParOf" srcId="{6AA3FB3F-E213-4147-93D1-22B952CDFE17}" destId="{8E0947F0-E28B-4B2E-B1D6-BFEED1AF012B}" srcOrd="3" destOrd="0" presId="urn:microsoft.com/office/officeart/2017/3/layout/HorizontalLabelsTimeline"/>
    <dgm:cxn modelId="{11C26640-7348-4167-8AF4-596740246EB0}" type="presParOf" srcId="{6AA3FB3F-E213-4147-93D1-22B952CDFE17}" destId="{6BA99215-8D0D-4B24-ACDB-B8619064A20A}" srcOrd="4" destOrd="0" presId="urn:microsoft.com/office/officeart/2017/3/layout/HorizontalLabelsTimeline"/>
    <dgm:cxn modelId="{4C86226D-C9C0-4413-B426-06F8252E51C5}" type="presParOf" srcId="{4C5F54B5-504F-4069-AF1D-9A370FBD268C}" destId="{9B2B8A77-95BF-4B3D-B7A2-74A64BEAD033}" srcOrd="9" destOrd="0" presId="urn:microsoft.com/office/officeart/2017/3/layout/HorizontalLabelsTimeline"/>
    <dgm:cxn modelId="{DA1E98F3-DEEF-449E-A505-7BE8E77DC666}" type="presParOf" srcId="{4C5F54B5-504F-4069-AF1D-9A370FBD268C}" destId="{CB500B18-4CCC-44D0-A7EE-E63EC340604C}" srcOrd="10" destOrd="0" presId="urn:microsoft.com/office/officeart/2017/3/layout/HorizontalLabelsTimeline"/>
    <dgm:cxn modelId="{5DE12D35-65C6-43A3-9CCB-9DB1FBB88A6F}" type="presParOf" srcId="{CB500B18-4CCC-44D0-A7EE-E63EC340604C}" destId="{A7F04B95-81DC-4C70-990B-FEE82F4C63E7}" srcOrd="0" destOrd="0" presId="urn:microsoft.com/office/officeart/2017/3/layout/HorizontalLabelsTimeline"/>
    <dgm:cxn modelId="{84E6A2E6-334E-486A-9E18-50B4C9242157}" type="presParOf" srcId="{CB500B18-4CCC-44D0-A7EE-E63EC340604C}" destId="{16384FAB-C600-47F1-91A6-2EF972F345F9}" srcOrd="1" destOrd="0" presId="urn:microsoft.com/office/officeart/2017/3/layout/HorizontalLabelsTimeline"/>
    <dgm:cxn modelId="{0D7AFB00-50B5-4763-8B9B-058959A93926}" type="presParOf" srcId="{16384FAB-C600-47F1-91A6-2EF972F345F9}" destId="{725F2AEF-0925-4411-A89A-5976D96BC3B1}" srcOrd="0" destOrd="0" presId="urn:microsoft.com/office/officeart/2017/3/layout/HorizontalLabelsTimeline"/>
    <dgm:cxn modelId="{6BE0CB7D-05CB-48BF-95E8-5BD301DDCFDF}" type="presParOf" srcId="{16384FAB-C600-47F1-91A6-2EF972F345F9}" destId="{F1CEE27F-E297-4972-B373-BDB021CAF74B}" srcOrd="1" destOrd="0" presId="urn:microsoft.com/office/officeart/2017/3/layout/HorizontalLabelsTimeline"/>
    <dgm:cxn modelId="{73AA2BF1-3651-48D4-B218-B7BECAF7B8D5}" type="presParOf" srcId="{CB500B18-4CCC-44D0-A7EE-E63EC340604C}" destId="{3F1F843F-8CAA-4ECF-B5A2-211D6C43D3C6}" srcOrd="2" destOrd="0" presId="urn:microsoft.com/office/officeart/2017/3/layout/HorizontalLabelsTimeline"/>
    <dgm:cxn modelId="{3C38FC4B-81C9-40B9-BE5E-6E8032D8A2A6}" type="presParOf" srcId="{CB500B18-4CCC-44D0-A7EE-E63EC340604C}" destId="{53B98CC0-1029-46A6-8053-0933F88F7705}" srcOrd="3" destOrd="0" presId="urn:microsoft.com/office/officeart/2017/3/layout/HorizontalLabelsTimeline"/>
    <dgm:cxn modelId="{6DDB047D-A89D-46BF-8D68-1A2DD3FE6D44}" type="presParOf" srcId="{CB500B18-4CCC-44D0-A7EE-E63EC340604C}" destId="{ED7FD386-E91E-4500-9B1B-A5B2EA2DCD9E}" srcOrd="4" destOrd="0" presId="urn:microsoft.com/office/officeart/2017/3/layout/HorizontalLabelsTimeline"/>
    <dgm:cxn modelId="{3D26AEBE-56D4-4FD5-8D9B-D92EA0BE9356}" type="presParOf" srcId="{4C5F54B5-504F-4069-AF1D-9A370FBD268C}" destId="{7A573ADE-FBA5-4E63-9EC8-16DC48BC10C3}" srcOrd="11" destOrd="0" presId="urn:microsoft.com/office/officeart/2017/3/layout/HorizontalLabelsTimeline"/>
    <dgm:cxn modelId="{E6EA338F-FCDF-4A3A-8345-D49C4C6F5F21}" type="presParOf" srcId="{4C5F54B5-504F-4069-AF1D-9A370FBD268C}" destId="{D7ADB0E8-0E1F-4B15-B3AE-B0CBA32F24A1}" srcOrd="12" destOrd="0" presId="urn:microsoft.com/office/officeart/2017/3/layout/HorizontalLabelsTimeline"/>
    <dgm:cxn modelId="{068C98CC-B9F9-49C3-84CA-0B10C7E8A443}" type="presParOf" srcId="{D7ADB0E8-0E1F-4B15-B3AE-B0CBA32F24A1}" destId="{6B387485-2198-40E2-A040-2E443ADCA77F}" srcOrd="0" destOrd="0" presId="urn:microsoft.com/office/officeart/2017/3/layout/HorizontalLabelsTimeline"/>
    <dgm:cxn modelId="{0224A6F6-62E8-4D76-B8BC-8815695F222F}" type="presParOf" srcId="{D7ADB0E8-0E1F-4B15-B3AE-B0CBA32F24A1}" destId="{820751A7-0C1E-4669-ABC9-502B1B18AB61}" srcOrd="1" destOrd="0" presId="urn:microsoft.com/office/officeart/2017/3/layout/HorizontalLabelsTimeline"/>
    <dgm:cxn modelId="{70004AFA-0D03-43DE-B465-E1054CDB331D}" type="presParOf" srcId="{820751A7-0C1E-4669-ABC9-502B1B18AB61}" destId="{B8D457F6-26B7-4071-AFBA-924CC42C945C}" srcOrd="0" destOrd="0" presId="urn:microsoft.com/office/officeart/2017/3/layout/HorizontalLabelsTimeline"/>
    <dgm:cxn modelId="{C8C1E2E4-DABC-414C-B8D0-07B36FEC38AA}" type="presParOf" srcId="{820751A7-0C1E-4669-ABC9-502B1B18AB61}" destId="{905109C8-827A-4BF0-8404-D92D08B7D39C}" srcOrd="1" destOrd="0" presId="urn:microsoft.com/office/officeart/2017/3/layout/HorizontalLabelsTimeline"/>
    <dgm:cxn modelId="{C390652B-570F-4741-B040-14E791B603EB}" type="presParOf" srcId="{D7ADB0E8-0E1F-4B15-B3AE-B0CBA32F24A1}" destId="{449A2009-366D-4785-99BD-1F47AD698AB8}" srcOrd="2" destOrd="0" presId="urn:microsoft.com/office/officeart/2017/3/layout/HorizontalLabelsTimeline"/>
    <dgm:cxn modelId="{D04364C0-04D9-4EB5-85AF-87FB3E60E1D8}" type="presParOf" srcId="{D7ADB0E8-0E1F-4B15-B3AE-B0CBA32F24A1}" destId="{273DA13D-78E6-438B-A87C-8E034FF8EEDC}" srcOrd="3" destOrd="0" presId="urn:microsoft.com/office/officeart/2017/3/layout/HorizontalLabelsTimeline"/>
    <dgm:cxn modelId="{6269CC74-DDFA-482E-A9D6-B1A0F5D7B87C}" type="presParOf" srcId="{D7ADB0E8-0E1F-4B15-B3AE-B0CBA32F24A1}" destId="{AF6AFE8C-CD65-4320-8438-009795BC0B7A}" srcOrd="4" destOrd="0" presId="urn:microsoft.com/office/officeart/2017/3/layout/HorizontalLabelsTimeline"/>
  </dgm:cxnLst>
  <dgm:bg>
    <a:solidFill>
      <a:schemeClr val="accent4">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8B371-2815-4661-9209-F8A29814ADCC}">
      <dsp:nvSpPr>
        <dsp:cNvPr id="0" name=""/>
        <dsp:cNvSpPr/>
      </dsp:nvSpPr>
      <dsp:spPr>
        <a:xfrm>
          <a:off x="0" y="685454"/>
          <a:ext cx="9707888" cy="0"/>
        </a:xfrm>
        <a:prstGeom prst="line">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37A6A-8F95-4F28-92FC-1FE8089D7DAF}">
      <dsp:nvSpPr>
        <dsp:cNvPr id="0" name=""/>
        <dsp:cNvSpPr/>
      </dsp:nvSpPr>
      <dsp:spPr>
        <a:xfrm>
          <a:off x="42788" y="493672"/>
          <a:ext cx="2362705" cy="1245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1961</a:t>
          </a:r>
          <a:endParaRPr lang="en-gb" sz="1400" kern="1200" dirty="0"/>
        </a:p>
      </dsp:txBody>
      <dsp:txXfrm>
        <a:off x="42788" y="493672"/>
        <a:ext cx="2362705" cy="124536"/>
      </dsp:txXfrm>
    </dsp:sp>
    <dsp:sp modelId="{255B3FC7-BD87-4810-87ED-7952D0F23157}">
      <dsp:nvSpPr>
        <dsp:cNvPr id="0" name=""/>
        <dsp:cNvSpPr/>
      </dsp:nvSpPr>
      <dsp:spPr>
        <a:xfrm>
          <a:off x="21482" y="-10755"/>
          <a:ext cx="2405316" cy="46800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Yuri Gagarin (USSR) becomes the 1</a:t>
          </a:r>
          <a:r>
            <a:rPr lang="en-GB" sz="1200" kern="1200" baseline="30000" dirty="0"/>
            <a:t>st</a:t>
          </a:r>
          <a:r>
            <a:rPr lang="en-GB" sz="1200" kern="1200" dirty="0"/>
            <a:t> man in space.</a:t>
          </a:r>
          <a:endParaRPr lang="en-gb" sz="1200" kern="1200" dirty="0"/>
        </a:p>
      </dsp:txBody>
      <dsp:txXfrm>
        <a:off x="21482" y="-10755"/>
        <a:ext cx="2405316" cy="468002"/>
      </dsp:txXfrm>
    </dsp:sp>
    <dsp:sp modelId="{DF478A7F-4668-4E0A-86F7-C1205CF5AA73}">
      <dsp:nvSpPr>
        <dsp:cNvPr id="0" name=""/>
        <dsp:cNvSpPr/>
      </dsp:nvSpPr>
      <dsp:spPr>
        <a:xfrm>
          <a:off x="1224140" y="654307"/>
          <a:ext cx="0" cy="72646"/>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68C37A-C349-49AE-97A1-63D110D2C7D1}">
      <dsp:nvSpPr>
        <dsp:cNvPr id="0" name=""/>
        <dsp:cNvSpPr/>
      </dsp:nvSpPr>
      <dsp:spPr>
        <a:xfrm>
          <a:off x="1369333" y="781418"/>
          <a:ext cx="2129484" cy="164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1962</a:t>
          </a:r>
          <a:endParaRPr lang="en-gb" sz="1400" kern="1200" dirty="0"/>
        </a:p>
      </dsp:txBody>
      <dsp:txXfrm>
        <a:off x="1369333" y="781418"/>
        <a:ext cx="2129484" cy="164509"/>
      </dsp:txXfrm>
    </dsp:sp>
    <dsp:sp modelId="{A01D9671-7007-4F3F-98D6-A9730C5B45E4}">
      <dsp:nvSpPr>
        <dsp:cNvPr id="0" name=""/>
        <dsp:cNvSpPr/>
      </dsp:nvSpPr>
      <dsp:spPr>
        <a:xfrm>
          <a:off x="1369333" y="945927"/>
          <a:ext cx="2129484" cy="403998"/>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The Cuban Missile Crisis</a:t>
          </a:r>
          <a:endParaRPr lang="en-gb" sz="1200" kern="1200" dirty="0"/>
        </a:p>
      </dsp:txBody>
      <dsp:txXfrm>
        <a:off x="1369333" y="945927"/>
        <a:ext cx="2129484" cy="403998"/>
      </dsp:txXfrm>
    </dsp:sp>
    <dsp:sp modelId="{D4347EDB-4883-4C4B-A672-6266C9702B5A}">
      <dsp:nvSpPr>
        <dsp:cNvPr id="0" name=""/>
        <dsp:cNvSpPr/>
      </dsp:nvSpPr>
      <dsp:spPr>
        <a:xfrm>
          <a:off x="2434075" y="685454"/>
          <a:ext cx="0" cy="95963"/>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7F9BE3-3008-4E5E-96F3-C71D72649902}">
      <dsp:nvSpPr>
        <dsp:cNvPr id="0" name=""/>
        <dsp:cNvSpPr/>
      </dsp:nvSpPr>
      <dsp:spPr>
        <a:xfrm rot="2700000">
          <a:off x="1216068" y="736774"/>
          <a:ext cx="16144" cy="16144"/>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0813CD-B7B7-4CC7-9B2D-B5AE3D30A4DA}">
      <dsp:nvSpPr>
        <dsp:cNvPr id="0" name=""/>
        <dsp:cNvSpPr/>
      </dsp:nvSpPr>
      <dsp:spPr>
        <a:xfrm rot="2700000">
          <a:off x="2423412" y="674791"/>
          <a:ext cx="21326" cy="21326"/>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03B6E-C1DB-44F5-ABB8-38EF445ED1E8}">
      <dsp:nvSpPr>
        <dsp:cNvPr id="0" name=""/>
        <dsp:cNvSpPr/>
      </dsp:nvSpPr>
      <dsp:spPr>
        <a:xfrm>
          <a:off x="2579267" y="424981"/>
          <a:ext cx="2129484" cy="164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1963</a:t>
          </a:r>
        </a:p>
      </dsp:txBody>
      <dsp:txXfrm>
        <a:off x="2579267" y="424981"/>
        <a:ext cx="2129484" cy="164509"/>
      </dsp:txXfrm>
    </dsp:sp>
    <dsp:sp modelId="{04897CD2-CF6F-4A55-8E79-1E7393B07B06}">
      <dsp:nvSpPr>
        <dsp:cNvPr id="0" name=""/>
        <dsp:cNvSpPr/>
      </dsp:nvSpPr>
      <dsp:spPr>
        <a:xfrm>
          <a:off x="2579267" y="20983"/>
          <a:ext cx="2129484" cy="403998"/>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The Bristol Bus Boycott </a:t>
          </a:r>
          <a:endParaRPr lang="en-gb" sz="1200" kern="1200" dirty="0"/>
        </a:p>
      </dsp:txBody>
      <dsp:txXfrm>
        <a:off x="2579267" y="20983"/>
        <a:ext cx="2129484" cy="403998"/>
      </dsp:txXfrm>
    </dsp:sp>
    <dsp:sp modelId="{73ACB8E4-FFC1-49E5-BB46-1EBD63F3BF67}">
      <dsp:nvSpPr>
        <dsp:cNvPr id="0" name=""/>
        <dsp:cNvSpPr/>
      </dsp:nvSpPr>
      <dsp:spPr>
        <a:xfrm>
          <a:off x="3644009" y="589490"/>
          <a:ext cx="0" cy="95963"/>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CB6B30-5D46-4B19-B9DE-C0B7FB057712}">
      <dsp:nvSpPr>
        <dsp:cNvPr id="0" name=""/>
        <dsp:cNvSpPr/>
      </dsp:nvSpPr>
      <dsp:spPr>
        <a:xfrm>
          <a:off x="3789201" y="781418"/>
          <a:ext cx="2129484" cy="164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1964</a:t>
          </a:r>
          <a:endParaRPr lang="en-gb" sz="1400" kern="1200" dirty="0"/>
        </a:p>
      </dsp:txBody>
      <dsp:txXfrm>
        <a:off x="3789201" y="781418"/>
        <a:ext cx="2129484" cy="164509"/>
      </dsp:txXfrm>
    </dsp:sp>
    <dsp:sp modelId="{95B1E40E-26D9-44C8-A99F-14EA44505DF3}">
      <dsp:nvSpPr>
        <dsp:cNvPr id="0" name=""/>
        <dsp:cNvSpPr/>
      </dsp:nvSpPr>
      <dsp:spPr>
        <a:xfrm>
          <a:off x="3792869" y="945927"/>
          <a:ext cx="2118952" cy="403998"/>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USA pass the Civil Rights Act</a:t>
          </a:r>
          <a:endParaRPr lang="en-gb" sz="1200" kern="1200" dirty="0"/>
        </a:p>
      </dsp:txBody>
      <dsp:txXfrm>
        <a:off x="3792869" y="945927"/>
        <a:ext cx="2118952" cy="403998"/>
      </dsp:txXfrm>
    </dsp:sp>
    <dsp:sp modelId="{BBBD3B06-9C30-48DB-A77E-5A358B1C6E78}">
      <dsp:nvSpPr>
        <dsp:cNvPr id="0" name=""/>
        <dsp:cNvSpPr/>
      </dsp:nvSpPr>
      <dsp:spPr>
        <a:xfrm>
          <a:off x="4853944" y="685454"/>
          <a:ext cx="0" cy="95963"/>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E89438A-B301-4219-9492-D30967496E8F}">
      <dsp:nvSpPr>
        <dsp:cNvPr id="0" name=""/>
        <dsp:cNvSpPr/>
      </dsp:nvSpPr>
      <dsp:spPr>
        <a:xfrm rot="2700000">
          <a:off x="3633346" y="674791"/>
          <a:ext cx="21326" cy="21326"/>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4381E-6C24-436D-B265-4BCFEFA46591}">
      <dsp:nvSpPr>
        <dsp:cNvPr id="0" name=""/>
        <dsp:cNvSpPr/>
      </dsp:nvSpPr>
      <dsp:spPr>
        <a:xfrm rot="2700000">
          <a:off x="4843280" y="674791"/>
          <a:ext cx="21326" cy="21326"/>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971D8-F05B-4392-88C0-D9921BB5F6B0}">
      <dsp:nvSpPr>
        <dsp:cNvPr id="0" name=""/>
        <dsp:cNvSpPr/>
      </dsp:nvSpPr>
      <dsp:spPr>
        <a:xfrm>
          <a:off x="4999136" y="424981"/>
          <a:ext cx="2129484" cy="164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1966</a:t>
          </a:r>
          <a:endParaRPr lang="en-gb" sz="1400" kern="1200" dirty="0"/>
        </a:p>
      </dsp:txBody>
      <dsp:txXfrm>
        <a:off x="4999136" y="424981"/>
        <a:ext cx="2129484" cy="164509"/>
      </dsp:txXfrm>
    </dsp:sp>
    <dsp:sp modelId="{1D60394B-1800-4790-9694-08B1C1D1B34D}">
      <dsp:nvSpPr>
        <dsp:cNvPr id="0" name=""/>
        <dsp:cNvSpPr/>
      </dsp:nvSpPr>
      <dsp:spPr>
        <a:xfrm>
          <a:off x="4999136" y="20983"/>
          <a:ext cx="2129484" cy="403998"/>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England win the World Cup</a:t>
          </a:r>
          <a:endParaRPr lang="en-gb" sz="1200" kern="1200" dirty="0"/>
        </a:p>
      </dsp:txBody>
      <dsp:txXfrm>
        <a:off x="4999136" y="20983"/>
        <a:ext cx="2129484" cy="403998"/>
      </dsp:txXfrm>
    </dsp:sp>
    <dsp:sp modelId="{59F1EF41-14EA-48EE-A559-118169DBDB24}">
      <dsp:nvSpPr>
        <dsp:cNvPr id="0" name=""/>
        <dsp:cNvSpPr/>
      </dsp:nvSpPr>
      <dsp:spPr>
        <a:xfrm>
          <a:off x="6063878" y="589490"/>
          <a:ext cx="0" cy="95963"/>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F04B95-81DC-4C70-990B-FEE82F4C63E7}">
      <dsp:nvSpPr>
        <dsp:cNvPr id="0" name=""/>
        <dsp:cNvSpPr/>
      </dsp:nvSpPr>
      <dsp:spPr>
        <a:xfrm>
          <a:off x="6209070" y="781418"/>
          <a:ext cx="2129484" cy="164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1969</a:t>
          </a:r>
          <a:endParaRPr lang="en-gb" sz="1400" kern="1200" dirty="0"/>
        </a:p>
      </dsp:txBody>
      <dsp:txXfrm>
        <a:off x="6209070" y="781418"/>
        <a:ext cx="2129484" cy="164509"/>
      </dsp:txXfrm>
    </dsp:sp>
    <dsp:sp modelId="{725F2AEF-0925-4411-A89A-5976D96BC3B1}">
      <dsp:nvSpPr>
        <dsp:cNvPr id="0" name=""/>
        <dsp:cNvSpPr/>
      </dsp:nvSpPr>
      <dsp:spPr>
        <a:xfrm>
          <a:off x="6209070" y="945927"/>
          <a:ext cx="2129484" cy="403998"/>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Man walk on the Moon (USA)</a:t>
          </a:r>
          <a:endParaRPr lang="en-gb" sz="1200" kern="1200" dirty="0"/>
        </a:p>
      </dsp:txBody>
      <dsp:txXfrm>
        <a:off x="6209070" y="945927"/>
        <a:ext cx="2129484" cy="403998"/>
      </dsp:txXfrm>
    </dsp:sp>
    <dsp:sp modelId="{3F1F843F-8CAA-4ECF-B5A2-211D6C43D3C6}">
      <dsp:nvSpPr>
        <dsp:cNvPr id="0" name=""/>
        <dsp:cNvSpPr/>
      </dsp:nvSpPr>
      <dsp:spPr>
        <a:xfrm>
          <a:off x="7273812" y="685454"/>
          <a:ext cx="0" cy="95963"/>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0947F0-E28B-4B2E-B1D6-BFEED1AF012B}">
      <dsp:nvSpPr>
        <dsp:cNvPr id="0" name=""/>
        <dsp:cNvSpPr/>
      </dsp:nvSpPr>
      <dsp:spPr>
        <a:xfrm rot="2700000">
          <a:off x="6053215" y="674791"/>
          <a:ext cx="21326" cy="21326"/>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98CC0-1029-46A6-8053-0933F88F7705}">
      <dsp:nvSpPr>
        <dsp:cNvPr id="0" name=""/>
        <dsp:cNvSpPr/>
      </dsp:nvSpPr>
      <dsp:spPr>
        <a:xfrm rot="2700000">
          <a:off x="7263149" y="674791"/>
          <a:ext cx="21326" cy="21326"/>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387485-2198-40E2-A040-2E443ADCA77F}">
      <dsp:nvSpPr>
        <dsp:cNvPr id="0" name=""/>
        <dsp:cNvSpPr/>
      </dsp:nvSpPr>
      <dsp:spPr>
        <a:xfrm>
          <a:off x="7419004" y="424981"/>
          <a:ext cx="2129484" cy="16450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1969 </a:t>
          </a:r>
          <a:endParaRPr lang="en-gb" sz="1400" kern="1200" dirty="0"/>
        </a:p>
      </dsp:txBody>
      <dsp:txXfrm>
        <a:off x="7419004" y="424981"/>
        <a:ext cx="2129484" cy="164509"/>
      </dsp:txXfrm>
    </dsp:sp>
    <dsp:sp modelId="{B8D457F6-26B7-4071-AFBA-924CC42C945C}">
      <dsp:nvSpPr>
        <dsp:cNvPr id="0" name=""/>
        <dsp:cNvSpPr/>
      </dsp:nvSpPr>
      <dsp:spPr>
        <a:xfrm>
          <a:off x="7419004" y="0"/>
          <a:ext cx="2129484" cy="424981"/>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Stonewall Riots in New York City</a:t>
          </a:r>
        </a:p>
      </dsp:txBody>
      <dsp:txXfrm>
        <a:off x="7419004" y="0"/>
        <a:ext cx="2129484" cy="424981"/>
      </dsp:txXfrm>
    </dsp:sp>
    <dsp:sp modelId="{449A2009-366D-4785-99BD-1F47AD698AB8}">
      <dsp:nvSpPr>
        <dsp:cNvPr id="0" name=""/>
        <dsp:cNvSpPr/>
      </dsp:nvSpPr>
      <dsp:spPr>
        <a:xfrm>
          <a:off x="8483747" y="589490"/>
          <a:ext cx="0" cy="95963"/>
        </a:xfrm>
        <a:prstGeom prst="line">
          <a:avLst/>
        </a:pr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3DA13D-78E6-438B-A87C-8E034FF8EEDC}">
      <dsp:nvSpPr>
        <dsp:cNvPr id="0" name=""/>
        <dsp:cNvSpPr/>
      </dsp:nvSpPr>
      <dsp:spPr>
        <a:xfrm rot="2700000">
          <a:off x="8473083" y="674791"/>
          <a:ext cx="21326" cy="21326"/>
        </a:xfrm>
        <a:prstGeom prst="rect">
          <a:avLst/>
        </a:prstGeom>
        <a:solidFill>
          <a:schemeClr val="lt1">
            <a:hueOff val="0"/>
            <a:satOff val="0"/>
            <a:lumOff val="0"/>
            <a:alphaOff val="0"/>
          </a:schemeClr>
        </a:solidFill>
        <a:ln w="63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6B6082A-9763-0A4C-9569-42580E5ED9CC}" type="datetimeFigureOut">
              <a:rPr lang="en-GB" smtClean="0"/>
              <a:t>15/03/2025</a:t>
            </a:fld>
            <a:endParaRPr lang="en-GB"/>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26DA1F0-225A-5C4B-BCC0-CEA2EF0746CF}" type="slidenum">
              <a:rPr lang="en-GB" smtClean="0"/>
              <a:t>‹#›</a:t>
            </a:fld>
            <a:endParaRPr lang="en-GB"/>
          </a:p>
        </p:txBody>
      </p:sp>
    </p:spTree>
    <p:extLst>
      <p:ext uri="{BB962C8B-B14F-4D97-AF65-F5344CB8AC3E}">
        <p14:creationId xmlns:p14="http://schemas.microsoft.com/office/powerpoint/2010/main" val="327653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Sans-Serif"/>
              <a:buChar char="•"/>
            </a:pPr>
            <a:r>
              <a:rPr lang="en-US"/>
              <a:t>Your Knowledge </a:t>
            </a:r>
            <a:r>
              <a:rPr lang="en-US" err="1"/>
              <a:t>Organiser</a:t>
            </a:r>
            <a:r>
              <a:rPr lang="en-US"/>
              <a:t> contains the essential knowledge that every student must know. </a:t>
            </a:r>
          </a:p>
          <a:p>
            <a:pPr marL="171450" indent="-171450">
              <a:lnSpc>
                <a:spcPct val="150000"/>
              </a:lnSpc>
              <a:buFont typeface="Arial,Sans-Serif"/>
              <a:buChar char="•"/>
            </a:pPr>
            <a:r>
              <a:rPr lang="en-US"/>
              <a:t>Regular use of the Knowledge </a:t>
            </a:r>
            <a:r>
              <a:rPr lang="en-US" err="1"/>
              <a:t>Organiser</a:t>
            </a:r>
            <a:r>
              <a:rPr lang="en-US"/>
              <a:t> helps you to recap, revise and revisit what you have learnt in lessons. </a:t>
            </a:r>
          </a:p>
          <a:p>
            <a:pPr marL="171450" indent="-171450">
              <a:lnSpc>
                <a:spcPct val="150000"/>
              </a:lnSpc>
              <a:buFont typeface="Arial,Sans-Serif"/>
              <a:buChar char="•"/>
            </a:pPr>
            <a:r>
              <a:rPr lang="en-US"/>
              <a:t>The aim is to help remember this knowledge in the long term. </a:t>
            </a:r>
          </a:p>
          <a:p>
            <a:pPr marL="171450" indent="-171450">
              <a:lnSpc>
                <a:spcPct val="150000"/>
              </a:lnSpc>
              <a:buFont typeface="Arial,Sans-Serif"/>
              <a:buChar char="•"/>
            </a:pPr>
            <a:r>
              <a:rPr lang="en-US"/>
              <a:t> You will use the Knowledge </a:t>
            </a:r>
            <a:r>
              <a:rPr lang="en-US" err="1"/>
              <a:t>Organiser</a:t>
            </a:r>
            <a:r>
              <a:rPr lang="en-US"/>
              <a:t> to help learn during homework. </a:t>
            </a:r>
          </a:p>
        </p:txBody>
      </p:sp>
      <p:sp>
        <p:nvSpPr>
          <p:cNvPr id="4" name="Slide Number Placeholder 3"/>
          <p:cNvSpPr>
            <a:spLocks noGrp="1"/>
          </p:cNvSpPr>
          <p:nvPr>
            <p:ph type="sldNum" sz="quarter" idx="5"/>
          </p:nvPr>
        </p:nvSpPr>
        <p:spPr/>
        <p:txBody>
          <a:bodyPr/>
          <a:lstStyle/>
          <a:p>
            <a:fld id="{826DA1F0-225A-5C4B-BCC0-CEA2EF0746CF}" type="slidenum">
              <a:rPr lang="en-GB" smtClean="0"/>
              <a:t>4</a:t>
            </a:fld>
            <a:endParaRPr lang="en-GB"/>
          </a:p>
        </p:txBody>
      </p:sp>
    </p:spTree>
    <p:extLst>
      <p:ext uri="{BB962C8B-B14F-4D97-AF65-F5344CB8AC3E}">
        <p14:creationId xmlns:p14="http://schemas.microsoft.com/office/powerpoint/2010/main" val="2441388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66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26DA1F0-225A-5C4B-BCC0-CEA2EF0746CF}" type="slidenum">
              <a:rPr lang="en-GB" smtClean="0"/>
              <a:t>34</a:t>
            </a:fld>
            <a:endParaRPr lang="en-GB"/>
          </a:p>
        </p:txBody>
      </p:sp>
    </p:spTree>
    <p:extLst>
      <p:ext uri="{BB962C8B-B14F-4D97-AF65-F5344CB8AC3E}">
        <p14:creationId xmlns:p14="http://schemas.microsoft.com/office/powerpoint/2010/main" val="3127391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9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61AB7D-D71F-4902-BF57-D938A8D869D7}" type="slidenum">
              <a:rPr lang="en-GB" smtClean="0"/>
              <a:t>38</a:t>
            </a:fld>
            <a:endParaRPr lang="en-GB"/>
          </a:p>
        </p:txBody>
      </p:sp>
    </p:spTree>
    <p:extLst>
      <p:ext uri="{BB962C8B-B14F-4D97-AF65-F5344CB8AC3E}">
        <p14:creationId xmlns:p14="http://schemas.microsoft.com/office/powerpoint/2010/main" val="4092727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D8C75-E6BB-0D27-8ED3-F55C0A0E7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E956C-E10A-3752-EFE8-80E0A00DBCCA}"/>
              </a:ext>
            </a:extLst>
          </p:cNvPr>
          <p:cNvSpPr>
            <a:spLocks noGrp="1" noRot="1" noChangeAspect="1"/>
          </p:cNvSpPr>
          <p:nvPr>
            <p:ph type="sldImg"/>
          </p:nvPr>
        </p:nvSpPr>
        <p:spPr>
          <a:xfrm>
            <a:off x="1200150" y="1143000"/>
            <a:ext cx="4457700" cy="3086100"/>
          </a:xfrm>
        </p:spPr>
      </p:sp>
      <p:sp>
        <p:nvSpPr>
          <p:cNvPr id="3" name="Notes Placeholder 2">
            <a:extLst>
              <a:ext uri="{FF2B5EF4-FFF2-40B4-BE49-F238E27FC236}">
                <a16:creationId xmlns:a16="http://schemas.microsoft.com/office/drawing/2014/main" id="{5D54948D-2031-852E-40A1-69914922D7B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862DF04-15EB-36EF-87E2-A9BF08F314C2}"/>
              </a:ext>
            </a:extLst>
          </p:cNvPr>
          <p:cNvSpPr>
            <a:spLocks noGrp="1"/>
          </p:cNvSpPr>
          <p:nvPr>
            <p:ph type="sldNum" sz="quarter" idx="5"/>
          </p:nvPr>
        </p:nvSpPr>
        <p:spPr/>
        <p:txBody>
          <a:bodyPr/>
          <a:lstStyle/>
          <a:p>
            <a:fld id="{C561AB7D-D71F-4902-BF57-D938A8D869D7}" type="slidenum">
              <a:rPr lang="en-GB" smtClean="0"/>
              <a:t>39</a:t>
            </a:fld>
            <a:endParaRPr lang="en-GB"/>
          </a:p>
        </p:txBody>
      </p:sp>
    </p:spTree>
    <p:extLst>
      <p:ext uri="{BB962C8B-B14F-4D97-AF65-F5344CB8AC3E}">
        <p14:creationId xmlns:p14="http://schemas.microsoft.com/office/powerpoint/2010/main" val="307270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510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8966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4980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4E0E9A64-AF48-9409-5476-CF5048ABA32F}"/>
            </a:ext>
          </a:extLst>
        </p:cNvPr>
        <p:cNvGrpSpPr/>
        <p:nvPr/>
      </p:nvGrpSpPr>
      <p:grpSpPr>
        <a:xfrm>
          <a:off x="0" y="0"/>
          <a:ext cx="0" cy="0"/>
          <a:chOff x="0" y="0"/>
          <a:chExt cx="0" cy="0"/>
        </a:xfrm>
      </p:grpSpPr>
      <p:sp>
        <p:nvSpPr>
          <p:cNvPr id="62" name="Shape 62">
            <a:extLst>
              <a:ext uri="{FF2B5EF4-FFF2-40B4-BE49-F238E27FC236}">
                <a16:creationId xmlns:a16="http://schemas.microsoft.com/office/drawing/2014/main" id="{52584578-37DA-2AEC-E25B-59F57F7CBC9E}"/>
              </a:ext>
            </a:extLst>
          </p:cNvPr>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a:extLst>
              <a:ext uri="{FF2B5EF4-FFF2-40B4-BE49-F238E27FC236}">
                <a16:creationId xmlns:a16="http://schemas.microsoft.com/office/drawing/2014/main" id="{11FD35F3-4CC4-C544-08CC-88E5AB36C929}"/>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815221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F3326EEF-F020-3219-4708-FFA36FA572BD}"/>
            </a:ext>
          </a:extLst>
        </p:cNvPr>
        <p:cNvGrpSpPr/>
        <p:nvPr/>
      </p:nvGrpSpPr>
      <p:grpSpPr>
        <a:xfrm>
          <a:off x="0" y="0"/>
          <a:ext cx="0" cy="0"/>
          <a:chOff x="0" y="0"/>
          <a:chExt cx="0" cy="0"/>
        </a:xfrm>
      </p:grpSpPr>
      <p:sp>
        <p:nvSpPr>
          <p:cNvPr id="62" name="Shape 62">
            <a:extLst>
              <a:ext uri="{FF2B5EF4-FFF2-40B4-BE49-F238E27FC236}">
                <a16:creationId xmlns:a16="http://schemas.microsoft.com/office/drawing/2014/main" id="{E5847B4E-31F8-51D4-4389-9177BB77B419}"/>
              </a:ext>
            </a:extLst>
          </p:cNvPr>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a:extLst>
              <a:ext uri="{FF2B5EF4-FFF2-40B4-BE49-F238E27FC236}">
                <a16:creationId xmlns:a16="http://schemas.microsoft.com/office/drawing/2014/main" id="{DBC37012-4C8D-1E45-26F2-05C357DA2879}"/>
              </a:ext>
            </a:extLst>
          </p:cNvPr>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52582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a:p>
            <a:r>
              <a:rPr lang="en-GB" b="0" i="0">
                <a:solidFill>
                  <a:srgbClr val="000000"/>
                </a:solidFill>
                <a:effectLst/>
                <a:latin typeface="Times New Roman" panose="02020603050405020304" pitchFamily="18" charset="0"/>
              </a:rPr>
              <a:t>1. Look cover write check 1-5 2. Who is the protagonist in Great Expectations? 3. Explain how Great Expectations is a bildungsroman. 4. Who was the most malevolent character in Trash in your opinion? 5. Which words in the Estella key character quotation suggest she believes she is superior to Pip?</a:t>
            </a:r>
            <a:endParaRPr lang="en-US">
              <a:cs typeface="Calibri"/>
            </a:endParaRPr>
          </a:p>
        </p:txBody>
      </p:sp>
      <p:sp>
        <p:nvSpPr>
          <p:cNvPr id="4" name="Slide Number Placeholder 3"/>
          <p:cNvSpPr>
            <a:spLocks noGrp="1"/>
          </p:cNvSpPr>
          <p:nvPr>
            <p:ph type="sldNum" sz="quarter" idx="5"/>
          </p:nvPr>
        </p:nvSpPr>
        <p:spPr/>
        <p:txBody>
          <a:bodyPr/>
          <a:lstStyle/>
          <a:p>
            <a:fld id="{826DA1F0-225A-5C4B-BCC0-CEA2EF0746CF}" type="slidenum">
              <a:rPr lang="en-GB" smtClean="0"/>
              <a:t>9</a:t>
            </a:fld>
            <a:endParaRPr lang="en-GB"/>
          </a:p>
        </p:txBody>
      </p:sp>
    </p:spTree>
    <p:extLst>
      <p:ext uri="{BB962C8B-B14F-4D97-AF65-F5344CB8AC3E}">
        <p14:creationId xmlns:p14="http://schemas.microsoft.com/office/powerpoint/2010/main" val="2771148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D3074-8C4D-EE18-EA87-212BE1E8F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06269-DDB5-DED8-3FD6-E27C8628A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9DEB0-8720-60BE-20C1-E51192F2DC97}"/>
              </a:ext>
            </a:extLst>
          </p:cNvPr>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a:extLst>
              <a:ext uri="{FF2B5EF4-FFF2-40B4-BE49-F238E27FC236}">
                <a16:creationId xmlns:a16="http://schemas.microsoft.com/office/drawing/2014/main" id="{5A66CF0B-032F-6070-9926-73722786C1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93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59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952500" y="685800"/>
            <a:ext cx="4953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195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126E7-7DCA-E3E2-D362-40A0A9F42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D940E-76DC-E81D-B5A9-67815309B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8020B-2D2C-E6C2-FDE0-2655E68F6072}"/>
              </a:ext>
            </a:extLst>
          </p:cNvPr>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a:extLst>
              <a:ext uri="{FF2B5EF4-FFF2-40B4-BE49-F238E27FC236}">
                <a16:creationId xmlns:a16="http://schemas.microsoft.com/office/drawing/2014/main" id="{3C520718-756F-C768-A0E0-08CF962F9AB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53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6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26DA1F0-225A-5C4B-BCC0-CEA2EF0746CF}" type="slidenum">
              <a:rPr lang="en-GB" smtClean="0"/>
              <a:t>10</a:t>
            </a:fld>
            <a:endParaRPr lang="en-GB"/>
          </a:p>
        </p:txBody>
      </p:sp>
    </p:spTree>
    <p:extLst>
      <p:ext uri="{BB962C8B-B14F-4D97-AF65-F5344CB8AC3E}">
        <p14:creationId xmlns:p14="http://schemas.microsoft.com/office/powerpoint/2010/main" val="40042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26DA1F0-225A-5C4B-BCC0-CEA2EF0746CF}" type="slidenum">
              <a:rPr lang="en-GB" smtClean="0"/>
              <a:t>16</a:t>
            </a:fld>
            <a:endParaRPr lang="en-GB"/>
          </a:p>
        </p:txBody>
      </p:sp>
    </p:spTree>
    <p:extLst>
      <p:ext uri="{BB962C8B-B14F-4D97-AF65-F5344CB8AC3E}">
        <p14:creationId xmlns:p14="http://schemas.microsoft.com/office/powerpoint/2010/main" val="373666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826DA1F0-225A-5C4B-BCC0-CEA2EF0746CF}" type="slidenum">
              <a:rPr lang="en-GB" smtClean="0"/>
              <a:t>17</a:t>
            </a:fld>
            <a:endParaRPr lang="en-GB"/>
          </a:p>
        </p:txBody>
      </p:sp>
    </p:spTree>
    <p:extLst>
      <p:ext uri="{BB962C8B-B14F-4D97-AF65-F5344CB8AC3E}">
        <p14:creationId xmlns:p14="http://schemas.microsoft.com/office/powerpoint/2010/main" val="369726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51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For each homework you will be asked to look at a particular section of your Knowledge </a:t>
            </a:r>
            <a:r>
              <a:rPr lang="en-US" err="1"/>
              <a:t>Organiser</a:t>
            </a:r>
            <a:r>
              <a:rPr lang="en-US"/>
              <a:t>. Set a timer for</a:t>
            </a:r>
            <a:r>
              <a:rPr lang="en-US" b="1"/>
              <a:t> 20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8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Checked and updated</a:t>
            </a:r>
          </a:p>
        </p:txBody>
      </p:sp>
      <p:sp>
        <p:nvSpPr>
          <p:cNvPr id="4" name="Slide Number Placeholder 3"/>
          <p:cNvSpPr>
            <a:spLocks noGrp="1"/>
          </p:cNvSpPr>
          <p:nvPr>
            <p:ph type="sldNum" sz="quarter" idx="5"/>
          </p:nvPr>
        </p:nvSpPr>
        <p:spPr/>
        <p:txBody>
          <a:bodyPr/>
          <a:lstStyle/>
          <a:p>
            <a:fld id="{826DA1F0-225A-5C4B-BCC0-CEA2EF0746CF}" type="slidenum">
              <a:rPr lang="en-GB" smtClean="0"/>
              <a:t>29</a:t>
            </a:fld>
            <a:endParaRPr lang="en-GB"/>
          </a:p>
        </p:txBody>
      </p:sp>
    </p:spTree>
    <p:extLst>
      <p:ext uri="{BB962C8B-B14F-4D97-AF65-F5344CB8AC3E}">
        <p14:creationId xmlns:p14="http://schemas.microsoft.com/office/powerpoint/2010/main" val="88855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a:t>For each homework you will be asked to look at a particular section of your Knowledge </a:t>
            </a:r>
            <a:r>
              <a:rPr lang="en-US" dirty="0" err="1"/>
              <a:t>Organiser</a:t>
            </a:r>
            <a:r>
              <a:rPr lang="en-US" dirty="0"/>
              <a:t>. Set a timer for</a:t>
            </a:r>
            <a:r>
              <a:rPr lang="en-US" b="1" dirty="0"/>
              <a:t> 20 minutes.</a:t>
            </a:r>
          </a:p>
          <a:p>
            <a:pPr marL="342900" indent="-342900">
              <a:buAutoNum type="arabicPeriod"/>
            </a:pPr>
            <a:r>
              <a:rPr lang="en-US" b="1" dirty="0"/>
              <a:t>Checked </a:t>
            </a:r>
            <a:r>
              <a:rPr lang="en-US" b="1"/>
              <a:t>and updated</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DA1F0-225A-5C4B-BCC0-CEA2EF0746C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796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808925-3CE1-4F26-B645-418807FE9998}" type="slidenum">
              <a:rPr lang="en-GB" smtClean="0"/>
              <a:t>‹#›</a:t>
            </a:fld>
            <a:endParaRPr lang="en-GB"/>
          </a:p>
        </p:txBody>
      </p:sp>
      <p:sp>
        <p:nvSpPr>
          <p:cNvPr id="7" name="Rectangle 6">
            <a:extLst>
              <a:ext uri="{FF2B5EF4-FFF2-40B4-BE49-F238E27FC236}">
                <a16:creationId xmlns:a16="http://schemas.microsoft.com/office/drawing/2014/main" id="{18B6ABD9-3F08-5AE8-8553-5ECDA77B02A7}"/>
              </a:ext>
            </a:extLst>
          </p:cNvPr>
          <p:cNvSpPr/>
          <p:nvPr userDrawn="1"/>
        </p:nvSpPr>
        <p:spPr>
          <a:xfrm>
            <a:off x="0" y="6018416"/>
            <a:ext cx="9906000" cy="839585"/>
          </a:xfrm>
          <a:prstGeom prst="rect">
            <a:avLst/>
          </a:prstGeom>
          <a:solidFill>
            <a:schemeClr val="bg1">
              <a:lumMod val="75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Bristol Brunel Academy - Cabot Learning Federation">
            <a:extLst>
              <a:ext uri="{FF2B5EF4-FFF2-40B4-BE49-F238E27FC236}">
                <a16:creationId xmlns:a16="http://schemas.microsoft.com/office/drawing/2014/main" id="{93A22C8F-555C-467E-978C-DDF6B09A3AD4}"/>
              </a:ext>
            </a:extLst>
          </p:cNvPr>
          <p:cNvPicPr>
            <a:picLocks noChangeAspect="1" noChangeArrowheads="1"/>
          </p:cNvPicPr>
          <p:nvPr userDrawn="1"/>
        </p:nvPicPr>
        <p:blipFill rotWithShape="1">
          <a:blip r:embed="rId2">
            <a:alphaModFix amt="46000"/>
            <a:extLst>
              <a:ext uri="{28A0092B-C50C-407E-A947-70E740481C1C}">
                <a14:useLocalDpi xmlns:a14="http://schemas.microsoft.com/office/drawing/2010/main" val="0"/>
              </a:ext>
            </a:extLst>
          </a:blip>
          <a:srcRect l="26069" t="6566" r="31170" b="31710"/>
          <a:stretch/>
        </p:blipFill>
        <p:spPr bwMode="auto">
          <a:xfrm>
            <a:off x="6483292" y="912583"/>
            <a:ext cx="3422708" cy="370548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4117B68B-E2E4-53E5-725E-B1FDE96A4CEE}"/>
              </a:ext>
            </a:extLst>
          </p:cNvPr>
          <p:cNvCxnSpPr/>
          <p:nvPr userDrawn="1"/>
        </p:nvCxnSpPr>
        <p:spPr>
          <a:xfrm>
            <a:off x="0" y="6018416"/>
            <a:ext cx="9906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950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137012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2892304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3904816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79248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792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980" y="912584"/>
            <a:ext cx="9025982" cy="4725523"/>
          </a:xfrm>
        </p:spPr>
        <p:txBody>
          <a:bodyPr>
            <a:normAutofit/>
          </a:bodyPr>
          <a:lstStyle>
            <a:lvl1pPr>
              <a:defRPr sz="2800">
                <a:solidFill>
                  <a:schemeClr val="tx1">
                    <a:lumMod val="75000"/>
                    <a:lumOff val="25000"/>
                  </a:schemeClr>
                </a:solidFill>
              </a:defRPr>
            </a:lvl1pPr>
            <a:lvl2pPr>
              <a:defRPr sz="2800">
                <a:solidFill>
                  <a:schemeClr val="tx1">
                    <a:lumMod val="75000"/>
                    <a:lumOff val="25000"/>
                  </a:schemeClr>
                </a:solidFill>
              </a:defRPr>
            </a:lvl2pPr>
            <a:lvl3pPr>
              <a:defRPr sz="2800">
                <a:solidFill>
                  <a:schemeClr val="tx1">
                    <a:lumMod val="75000"/>
                    <a:lumOff val="25000"/>
                  </a:schemeClr>
                </a:solidFill>
              </a:defRPr>
            </a:lvl3pPr>
            <a:lvl4pPr>
              <a:defRPr sz="2800">
                <a:solidFill>
                  <a:schemeClr val="tx1">
                    <a:lumMod val="75000"/>
                    <a:lumOff val="25000"/>
                  </a:schemeClr>
                </a:solidFill>
              </a:defRPr>
            </a:lvl4pPr>
            <a:lvl5pPr>
              <a:defRPr sz="2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E6D864EB-36DB-0114-C327-08AA65A7B71B}"/>
              </a:ext>
            </a:extLst>
          </p:cNvPr>
          <p:cNvSpPr txBox="1">
            <a:spLocks/>
          </p:cNvSpPr>
          <p:nvPr userDrawn="1"/>
        </p:nvSpPr>
        <p:spPr>
          <a:xfrm>
            <a:off x="0" y="32648"/>
            <a:ext cx="9906000" cy="761451"/>
          </a:xfrm>
          <a:prstGeom prst="rect">
            <a:avLst/>
          </a:prstGeom>
          <a:solidFill>
            <a:schemeClr val="bg1">
              <a:lumMod val="75000"/>
            </a:schemeClr>
          </a:solidFill>
        </p:spPr>
        <p:txBody>
          <a:bodyPr vert="horz" lIns="84406" tIns="42203" rIns="84406" bIns="4220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92" b="1">
              <a:solidFill>
                <a:srgbClr val="C00000"/>
              </a:solidFill>
              <a:latin typeface="+mn-lt"/>
            </a:endParaRPr>
          </a:p>
        </p:txBody>
      </p:sp>
      <p:sp>
        <p:nvSpPr>
          <p:cNvPr id="2" name="Title 1"/>
          <p:cNvSpPr>
            <a:spLocks noGrp="1"/>
          </p:cNvSpPr>
          <p:nvPr>
            <p:ph type="title"/>
          </p:nvPr>
        </p:nvSpPr>
        <p:spPr>
          <a:xfrm>
            <a:off x="0" y="32648"/>
            <a:ext cx="8543925" cy="711827"/>
          </a:xfrm>
          <a:prstGeom prst="rect">
            <a:avLst/>
          </a:prstGeom>
        </p:spPr>
        <p:txBody>
          <a:bodyPr/>
          <a:lstStyle>
            <a:lvl1pPr>
              <a:defRPr b="1">
                <a:solidFill>
                  <a:schemeClr val="tx1">
                    <a:lumMod val="85000"/>
                    <a:lumOff val="15000"/>
                  </a:schemeClr>
                </a:solidFill>
              </a:defRPr>
            </a:lvl1pPr>
          </a:lstStyle>
          <a:p>
            <a:r>
              <a:rPr lang="en-US"/>
              <a:t>Click to edit Master title style</a:t>
            </a:r>
          </a:p>
        </p:txBody>
      </p:sp>
    </p:spTree>
    <p:extLst>
      <p:ext uri="{BB962C8B-B14F-4D97-AF65-F5344CB8AC3E}">
        <p14:creationId xmlns:p14="http://schemas.microsoft.com/office/powerpoint/2010/main" val="412502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20073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8256"/>
            <a:ext cx="9839942" cy="6627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ADC9A571-BFB7-322B-70AD-5F586B9BFFF5}"/>
              </a:ext>
            </a:extLst>
          </p:cNvPr>
          <p:cNvSpPr txBox="1">
            <a:spLocks/>
          </p:cNvSpPr>
          <p:nvPr userDrawn="1"/>
        </p:nvSpPr>
        <p:spPr>
          <a:xfrm>
            <a:off x="0" y="2"/>
            <a:ext cx="9906000" cy="702527"/>
          </a:xfrm>
          <a:prstGeom prst="rect">
            <a:avLst/>
          </a:prstGeom>
          <a:solidFill>
            <a:srgbClr val="F2F2F2"/>
          </a:solidFill>
        </p:spPr>
        <p:txBody>
          <a:bodyPr vert="horz" lIns="84406" tIns="42203" rIns="84406" bIns="4220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92" b="1">
              <a:solidFill>
                <a:srgbClr val="C00000"/>
              </a:solidFill>
              <a:latin typeface="+mn-lt"/>
            </a:endParaRPr>
          </a:p>
        </p:txBody>
      </p:sp>
    </p:spTree>
    <p:extLst>
      <p:ext uri="{BB962C8B-B14F-4D97-AF65-F5344CB8AC3E}">
        <p14:creationId xmlns:p14="http://schemas.microsoft.com/office/powerpoint/2010/main" val="1390862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B5FB2C4-37ED-03AB-A920-26F8414B9172}"/>
              </a:ext>
            </a:extLst>
          </p:cNvPr>
          <p:cNvSpPr txBox="1">
            <a:spLocks/>
          </p:cNvSpPr>
          <p:nvPr userDrawn="1"/>
        </p:nvSpPr>
        <p:spPr>
          <a:xfrm>
            <a:off x="0" y="2"/>
            <a:ext cx="9906000" cy="702527"/>
          </a:xfrm>
          <a:prstGeom prst="rect">
            <a:avLst/>
          </a:prstGeom>
          <a:solidFill>
            <a:srgbClr val="F2F2F2"/>
          </a:solidFill>
        </p:spPr>
        <p:txBody>
          <a:bodyPr vert="horz" lIns="84406" tIns="42203" rIns="84406" bIns="4220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92" b="1">
              <a:solidFill>
                <a:srgbClr val="C00000"/>
              </a:solidFill>
              <a:latin typeface="+mn-lt"/>
            </a:endParaRPr>
          </a:p>
        </p:txBody>
      </p:sp>
      <p:sp>
        <p:nvSpPr>
          <p:cNvPr id="2" name="Title 1"/>
          <p:cNvSpPr>
            <a:spLocks noGrp="1"/>
          </p:cNvSpPr>
          <p:nvPr>
            <p:ph type="title"/>
          </p:nvPr>
        </p:nvSpPr>
        <p:spPr>
          <a:xfrm>
            <a:off x="-1290" y="15988"/>
            <a:ext cx="9226253" cy="686540"/>
          </a:xfrm>
          <a:prstGeom prst="rect">
            <a:avLst/>
          </a:prstGeom>
        </p:spPr>
        <p:txBody>
          <a:bodyPr/>
          <a:lstStyle>
            <a:lvl1pPr>
              <a:defRPr b="1">
                <a:solidFill>
                  <a:srgbClr val="C00000"/>
                </a:solidFill>
              </a:defRPr>
            </a:lvl1pPr>
          </a:lstStyle>
          <a:p>
            <a:r>
              <a:rPr lang="en-US"/>
              <a:t>Click to edit Master title style</a:t>
            </a:r>
          </a:p>
        </p:txBody>
      </p:sp>
    </p:spTree>
    <p:extLst>
      <p:ext uri="{BB962C8B-B14F-4D97-AF65-F5344CB8AC3E}">
        <p14:creationId xmlns:p14="http://schemas.microsoft.com/office/powerpoint/2010/main" val="1680243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en-US"/>
              <a:t>Click to edit Master title style</a:t>
            </a:r>
          </a:p>
        </p:txBody>
      </p:sp>
      <p:sp>
        <p:nvSpPr>
          <p:cNvPr id="7" name="Title 1">
            <a:extLst>
              <a:ext uri="{FF2B5EF4-FFF2-40B4-BE49-F238E27FC236}">
                <a16:creationId xmlns:a16="http://schemas.microsoft.com/office/drawing/2014/main" id="{FD55CDC7-C0E5-53F9-5B62-C03156694200}"/>
              </a:ext>
            </a:extLst>
          </p:cNvPr>
          <p:cNvSpPr txBox="1">
            <a:spLocks/>
          </p:cNvSpPr>
          <p:nvPr userDrawn="1"/>
        </p:nvSpPr>
        <p:spPr>
          <a:xfrm>
            <a:off x="0" y="2"/>
            <a:ext cx="9906000" cy="702527"/>
          </a:xfrm>
          <a:prstGeom prst="rect">
            <a:avLst/>
          </a:prstGeom>
          <a:solidFill>
            <a:srgbClr val="F2F2F2"/>
          </a:solidFill>
        </p:spPr>
        <p:txBody>
          <a:bodyPr vert="horz" lIns="84406" tIns="42203" rIns="84406" bIns="4220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92" b="1">
              <a:solidFill>
                <a:srgbClr val="C00000"/>
              </a:solidFill>
              <a:latin typeface="+mn-lt"/>
            </a:endParaRPr>
          </a:p>
        </p:txBody>
      </p:sp>
    </p:spTree>
    <p:extLst>
      <p:ext uri="{BB962C8B-B14F-4D97-AF65-F5344CB8AC3E}">
        <p14:creationId xmlns:p14="http://schemas.microsoft.com/office/powerpoint/2010/main" val="231091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814E3C-0479-BBB9-AFA0-0E005D24B485}"/>
              </a:ext>
            </a:extLst>
          </p:cNvPr>
          <p:cNvSpPr txBox="1">
            <a:spLocks/>
          </p:cNvSpPr>
          <p:nvPr userDrawn="1"/>
        </p:nvSpPr>
        <p:spPr>
          <a:xfrm>
            <a:off x="0" y="2"/>
            <a:ext cx="9906000" cy="702527"/>
          </a:xfrm>
          <a:prstGeom prst="rect">
            <a:avLst/>
          </a:prstGeom>
          <a:solidFill>
            <a:srgbClr val="F2F2F2"/>
          </a:solidFill>
        </p:spPr>
        <p:txBody>
          <a:bodyPr vert="horz" lIns="84406" tIns="42203" rIns="84406" bIns="4220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92" b="1">
              <a:solidFill>
                <a:srgbClr val="C00000"/>
              </a:solidFill>
              <a:latin typeface="+mn-lt"/>
            </a:endParaRPr>
          </a:p>
        </p:txBody>
      </p:sp>
    </p:spTree>
    <p:extLst>
      <p:ext uri="{BB962C8B-B14F-4D97-AF65-F5344CB8AC3E}">
        <p14:creationId xmlns:p14="http://schemas.microsoft.com/office/powerpoint/2010/main" val="21671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43925" cy="702527"/>
          </a:xfrm>
        </p:spPr>
        <p:txBody>
          <a:bodyPr/>
          <a:lstStyle>
            <a:lvl1pPr>
              <a:defRPr b="1">
                <a:solidFill>
                  <a:srgbClr val="C00000"/>
                </a:solidFill>
                <a:latin typeface="+mn-lt"/>
              </a:defRPr>
            </a:lvl1pPr>
          </a:lstStyle>
          <a:p>
            <a:r>
              <a:rPr lang="en-US"/>
              <a:t>Click to edit Master title style</a:t>
            </a:r>
          </a:p>
        </p:txBody>
      </p:sp>
      <p:sp>
        <p:nvSpPr>
          <p:cNvPr id="3" name="Content Placeholder 2"/>
          <p:cNvSpPr>
            <a:spLocks noGrp="1"/>
          </p:cNvSpPr>
          <p:nvPr>
            <p:ph idx="1"/>
          </p:nvPr>
        </p:nvSpPr>
        <p:spPr>
          <a:xfrm>
            <a:off x="96866" y="873116"/>
            <a:ext cx="8543925" cy="4947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0">
            <a:extLst>
              <a:ext uri="{FF2B5EF4-FFF2-40B4-BE49-F238E27FC236}">
                <a16:creationId xmlns:a16="http://schemas.microsoft.com/office/drawing/2014/main" id="{DAA7B9BC-FF4B-8B75-9CC2-F84CC2492055}"/>
              </a:ext>
            </a:extLst>
          </p:cNvPr>
          <p:cNvSpPr>
            <a:spLocks noGrp="1"/>
          </p:cNvSpPr>
          <p:nvPr>
            <p:ph type="dt" sz="half" idx="10"/>
          </p:nvPr>
        </p:nvSpPr>
        <p:spPr/>
        <p:txBody>
          <a:bodyPr/>
          <a:lstStyle/>
          <a:p>
            <a:endParaRPr lang="en-GB"/>
          </a:p>
        </p:txBody>
      </p:sp>
      <p:sp>
        <p:nvSpPr>
          <p:cNvPr id="22" name="Footer Placeholder 21">
            <a:extLst>
              <a:ext uri="{FF2B5EF4-FFF2-40B4-BE49-F238E27FC236}">
                <a16:creationId xmlns:a16="http://schemas.microsoft.com/office/drawing/2014/main" id="{8729FEF3-CF20-C989-AE61-720A97F718F0}"/>
              </a:ext>
            </a:extLst>
          </p:cNvPr>
          <p:cNvSpPr>
            <a:spLocks noGrp="1"/>
          </p:cNvSpPr>
          <p:nvPr>
            <p:ph type="ftr" sz="quarter" idx="11"/>
          </p:nvPr>
        </p:nvSpPr>
        <p:spPr/>
        <p:txBody>
          <a:bodyPr/>
          <a:lstStyle/>
          <a:p>
            <a:endParaRPr lang="en-GB"/>
          </a:p>
        </p:txBody>
      </p:sp>
      <p:sp>
        <p:nvSpPr>
          <p:cNvPr id="23" name="Slide Number Placeholder 22">
            <a:extLst>
              <a:ext uri="{FF2B5EF4-FFF2-40B4-BE49-F238E27FC236}">
                <a16:creationId xmlns:a16="http://schemas.microsoft.com/office/drawing/2014/main" id="{1F6992E6-7155-9F37-D8C8-F7D8BEB9A89E}"/>
              </a:ext>
            </a:extLst>
          </p:cNvPr>
          <p:cNvSpPr>
            <a:spLocks noGrp="1"/>
          </p:cNvSpPr>
          <p:nvPr>
            <p:ph type="sldNum" sz="quarter" idx="12"/>
          </p:nvPr>
        </p:nvSpPr>
        <p:spPr>
          <a:xfrm>
            <a:off x="7658683" y="6481478"/>
            <a:ext cx="2228850" cy="365125"/>
          </a:xfrm>
        </p:spPr>
        <p:txBody>
          <a:bodyPr/>
          <a:lstStyle>
            <a:lvl1pPr>
              <a:defRPr sz="1400">
                <a:solidFill>
                  <a:schemeClr val="tx1"/>
                </a:solidFill>
              </a:defRPr>
            </a:lvl1pPr>
          </a:lstStyle>
          <a:p>
            <a:fld id="{C6808925-3CE1-4F26-B645-418807FE9998}" type="slidenum">
              <a:rPr lang="en-GB" smtClean="0"/>
              <a:pPr/>
              <a:t>‹#›</a:t>
            </a:fld>
            <a:endParaRPr lang="en-GB"/>
          </a:p>
        </p:txBody>
      </p:sp>
    </p:spTree>
    <p:extLst>
      <p:ext uri="{BB962C8B-B14F-4D97-AF65-F5344CB8AC3E}">
        <p14:creationId xmlns:p14="http://schemas.microsoft.com/office/powerpoint/2010/main" val="396851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0340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65332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9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1592372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EE1A10F-1B03-7F4D-9120-5F68DC8CC92E}" type="datetimeFigureOut">
              <a:rPr lang="en-GB" smtClean="0"/>
              <a:t>15/03/2025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1774707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EE1A10F-1B03-7F4D-9120-5F68DC8CC92E}" type="datetimeFigureOut">
              <a:rPr lang="en-GB" smtClean="0"/>
              <a:t>15/03/2025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1575702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EE1A10F-1B03-7F4D-9120-5F68DC8CC92E}" type="datetimeFigureOut">
              <a:rPr lang="en-GB" smtClean="0"/>
              <a:t>15/03/2025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2577543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EE1A10F-1B03-7F4D-9120-5F68DC8CC92E}" type="datetimeFigureOut">
              <a:rPr lang="en-GB" smtClean="0"/>
              <a:t>15/03/2025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3508990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EE1A10F-1B03-7F4D-9120-5F68DC8CC92E}" type="datetimeFigureOut">
              <a:rPr lang="en-GB" smtClean="0"/>
              <a:t>15/03/2025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13969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EE1A10F-1B03-7F4D-9120-5F68DC8CC92E}" type="datetimeFigureOut">
              <a:rPr lang="en-GB" smtClean="0"/>
              <a:t>15/03/2025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3966738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2134880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1A10F-1B03-7F4D-9120-5F68DC8CC92E}" type="datetimeFigureOut">
              <a:rPr lang="en-GB" smtClean="0"/>
              <a:t>15/03/2025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1709843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EE1A10F-1B03-7F4D-9120-5F68DC8CC92E}" type="datetimeFigureOut">
              <a:rPr lang="en-GB" smtClean="0"/>
              <a:t>15/03/2025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3724255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EE1A10F-1B03-7F4D-9120-5F68DC8CC92E}" type="datetimeFigureOut">
              <a:rPr lang="en-GB" smtClean="0"/>
              <a:t>15/03/2025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4086561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EE1A10F-1B03-7F4D-9120-5F68DC8CC92E}" type="datetimeFigureOut">
              <a:rPr lang="en-GB" smtClean="0"/>
              <a:t>15/03/2025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2402079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EE1A10F-1B03-7F4D-9120-5F68DC8CC92E}" type="datetimeFigureOut">
              <a:rPr lang="en-GB" smtClean="0"/>
              <a:t>15/03/2025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31A96A-AF67-D94B-85C8-D7E75F41B93F}" type="slidenum">
              <a:rPr lang="en-GB" smtClean="0"/>
              <a:t>‹#›</a:t>
            </a:fld>
            <a:endParaRPr lang="en-GB"/>
          </a:p>
        </p:txBody>
      </p:sp>
    </p:spTree>
    <p:extLst>
      <p:ext uri="{BB962C8B-B14F-4D97-AF65-F5344CB8AC3E}">
        <p14:creationId xmlns:p14="http://schemas.microsoft.com/office/powerpoint/2010/main" val="401576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4021764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285664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3872561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808925-3CE1-4F26-B645-418807FE9998}" type="slidenum">
              <a:rPr lang="en-GB" smtClean="0"/>
              <a:t>‹#›</a:t>
            </a:fld>
            <a:endParaRPr lang="en-GB"/>
          </a:p>
        </p:txBody>
      </p:sp>
      <p:pic>
        <p:nvPicPr>
          <p:cNvPr id="5" name="Graphic 4" descr="Brain in head with solid fill">
            <a:extLst>
              <a:ext uri="{FF2B5EF4-FFF2-40B4-BE49-F238E27FC236}">
                <a16:creationId xmlns:a16="http://schemas.microsoft.com/office/drawing/2014/main" id="{D8C57A24-9943-B8C0-3D3B-95915C085A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6" name="Rectangle: Rounded Corners 2">
            <a:extLst>
              <a:ext uri="{FF2B5EF4-FFF2-40B4-BE49-F238E27FC236}">
                <a16:creationId xmlns:a16="http://schemas.microsoft.com/office/drawing/2014/main" id="{D0E01236-0DB8-1969-AEC8-278B83393388}"/>
              </a:ext>
            </a:extLst>
          </p:cNvPr>
          <p:cNvSpPr/>
          <p:nvPr userDrawn="1"/>
        </p:nvSpPr>
        <p:spPr>
          <a:xfrm>
            <a:off x="454684" y="63149"/>
            <a:ext cx="9342459" cy="353635"/>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a:p>
        </p:txBody>
      </p:sp>
      <p:sp>
        <p:nvSpPr>
          <p:cNvPr id="7" name="Slide Number Placeholder 6">
            <a:extLst>
              <a:ext uri="{FF2B5EF4-FFF2-40B4-BE49-F238E27FC236}">
                <a16:creationId xmlns:a16="http://schemas.microsoft.com/office/drawing/2014/main" id="{BB845989-A114-7D6D-1342-6CE48875BF65}"/>
              </a:ext>
            </a:extLst>
          </p:cNvPr>
          <p:cNvSpPr txBox="1">
            <a:spLocks/>
          </p:cNvSpPr>
          <p:nvPr userDrawn="1"/>
        </p:nvSpPr>
        <p:spPr>
          <a:xfrm>
            <a:off x="7509406" y="51659"/>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a:solidFill>
                  <a:schemeClr val="bg1"/>
                </a:solidFill>
              </a:rPr>
              <a:t>Page </a:t>
            </a:r>
            <a:fld id="{C6808925-3CE1-4F26-B645-418807FE9998}" type="slidenum">
              <a:rPr lang="en-GB" b="1" smtClean="0">
                <a:solidFill>
                  <a:schemeClr val="bg1"/>
                </a:solidFill>
              </a:rPr>
              <a:pPr/>
              <a:t>‹#›</a:t>
            </a:fld>
            <a:endParaRPr lang="en-GB" b="1">
              <a:solidFill>
                <a:schemeClr val="bg1"/>
              </a:solidFill>
            </a:endParaRPr>
          </a:p>
        </p:txBody>
      </p:sp>
    </p:spTree>
    <p:extLst>
      <p:ext uri="{BB962C8B-B14F-4D97-AF65-F5344CB8AC3E}">
        <p14:creationId xmlns:p14="http://schemas.microsoft.com/office/powerpoint/2010/main" val="73065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808925-3CE1-4F26-B645-418807FE9998}" type="slidenum">
              <a:rPr lang="en-GB" smtClean="0"/>
              <a:t>‹#›</a:t>
            </a:fld>
            <a:endParaRPr lang="en-GB"/>
          </a:p>
        </p:txBody>
      </p:sp>
      <p:sp>
        <p:nvSpPr>
          <p:cNvPr id="6" name="Rectangle: Rounded Corners 2">
            <a:extLst>
              <a:ext uri="{FF2B5EF4-FFF2-40B4-BE49-F238E27FC236}">
                <a16:creationId xmlns:a16="http://schemas.microsoft.com/office/drawing/2014/main" id="{D0E01236-0DB8-1969-AEC8-278B83393388}"/>
              </a:ext>
            </a:extLst>
          </p:cNvPr>
          <p:cNvSpPr/>
          <p:nvPr userDrawn="1"/>
        </p:nvSpPr>
        <p:spPr>
          <a:xfrm>
            <a:off x="454684" y="63149"/>
            <a:ext cx="9342459" cy="353635"/>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600"/>
          </a:p>
        </p:txBody>
      </p:sp>
      <p:sp>
        <p:nvSpPr>
          <p:cNvPr id="7" name="Slide Number Placeholder 6">
            <a:extLst>
              <a:ext uri="{FF2B5EF4-FFF2-40B4-BE49-F238E27FC236}">
                <a16:creationId xmlns:a16="http://schemas.microsoft.com/office/drawing/2014/main" id="{BB845989-A114-7D6D-1342-6CE48875BF65}"/>
              </a:ext>
            </a:extLst>
          </p:cNvPr>
          <p:cNvSpPr txBox="1">
            <a:spLocks/>
          </p:cNvSpPr>
          <p:nvPr userDrawn="1"/>
        </p:nvSpPr>
        <p:spPr>
          <a:xfrm>
            <a:off x="7509406" y="51659"/>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b="1">
                <a:solidFill>
                  <a:schemeClr val="tx1"/>
                </a:solidFill>
              </a:rPr>
              <a:t>Page </a:t>
            </a:r>
            <a:fld id="{C6808925-3CE1-4F26-B645-418807FE9998}" type="slidenum">
              <a:rPr lang="en-GB" b="1" smtClean="0">
                <a:solidFill>
                  <a:schemeClr val="tx1"/>
                </a:solidFill>
              </a:rPr>
              <a:pPr/>
              <a:t>‹#›</a:t>
            </a:fld>
            <a:endParaRPr lang="en-GB" b="1">
              <a:solidFill>
                <a:schemeClr val="tx1"/>
              </a:solidFill>
            </a:endParaRPr>
          </a:p>
        </p:txBody>
      </p:sp>
    </p:spTree>
    <p:extLst>
      <p:ext uri="{BB962C8B-B14F-4D97-AF65-F5344CB8AC3E}">
        <p14:creationId xmlns:p14="http://schemas.microsoft.com/office/powerpoint/2010/main" val="36976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808925-3CE1-4F26-B645-418807FE9998}" type="slidenum">
              <a:rPr lang="en-GB" smtClean="0"/>
              <a:t>‹#›</a:t>
            </a:fld>
            <a:endParaRPr lang="en-GB"/>
          </a:p>
        </p:txBody>
      </p:sp>
    </p:spTree>
    <p:extLst>
      <p:ext uri="{BB962C8B-B14F-4D97-AF65-F5344CB8AC3E}">
        <p14:creationId xmlns:p14="http://schemas.microsoft.com/office/powerpoint/2010/main" val="3357135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677150" y="6356352"/>
            <a:ext cx="2228850" cy="365125"/>
          </a:xfrm>
          <a:prstGeom prst="rect">
            <a:avLst/>
          </a:prstGeom>
        </p:spPr>
        <p:txBody>
          <a:bodyPr vert="horz" lIns="91440" tIns="45720" rIns="91440" bIns="45720" rtlCol="0" anchor="ctr"/>
          <a:lstStyle>
            <a:lvl1pPr algn="r">
              <a:defRPr sz="1400">
                <a:solidFill>
                  <a:schemeClr val="tx1"/>
                </a:solidFill>
              </a:defRPr>
            </a:lvl1pPr>
          </a:lstStyle>
          <a:p>
            <a:fld id="{C6808925-3CE1-4F26-B645-418807FE9998}" type="slidenum">
              <a:rPr lang="en-GB" smtClean="0"/>
              <a:pPr/>
              <a:t>‹#›</a:t>
            </a:fld>
            <a:endParaRPr lang="en-GB"/>
          </a:p>
        </p:txBody>
      </p:sp>
    </p:spTree>
    <p:extLst>
      <p:ext uri="{BB962C8B-B14F-4D97-AF65-F5344CB8AC3E}">
        <p14:creationId xmlns:p14="http://schemas.microsoft.com/office/powerpoint/2010/main" val="307460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6"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8939" y="1079472"/>
            <a:ext cx="9053859" cy="47812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08925-3CE1-4F26-B645-418807FE9998}" type="slidenum">
              <a:rPr lang="en-GB" smtClean="0"/>
              <a:t>‹#›</a:t>
            </a:fld>
            <a:endParaRPr lang="en-GB"/>
          </a:p>
        </p:txBody>
      </p:sp>
      <p:sp>
        <p:nvSpPr>
          <p:cNvPr id="8" name="Slide Number Placeholder 5">
            <a:extLst>
              <a:ext uri="{FF2B5EF4-FFF2-40B4-BE49-F238E27FC236}">
                <a16:creationId xmlns:a16="http://schemas.microsoft.com/office/drawing/2014/main" id="{BC2057E2-8E55-1E54-B0BA-4D6D042D3CCA}"/>
              </a:ext>
            </a:extLst>
          </p:cNvPr>
          <p:cNvSpPr txBox="1">
            <a:spLocks/>
          </p:cNvSpPr>
          <p:nvPr userDrawn="1"/>
        </p:nvSpPr>
        <p:spPr>
          <a:xfrm>
            <a:off x="6996113" y="6356350"/>
            <a:ext cx="222885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808925-3CE1-4F26-B645-418807FE9998}" type="slidenum">
              <a:rPr lang="en-GB" sz="1800" smtClean="0"/>
              <a:pPr/>
              <a:t>‹#›</a:t>
            </a:fld>
            <a:endParaRPr lang="en-GB" sz="1800"/>
          </a:p>
        </p:txBody>
      </p:sp>
      <p:sp>
        <p:nvSpPr>
          <p:cNvPr id="9" name="Title 1">
            <a:extLst>
              <a:ext uri="{FF2B5EF4-FFF2-40B4-BE49-F238E27FC236}">
                <a16:creationId xmlns:a16="http://schemas.microsoft.com/office/drawing/2014/main" id="{312B3FAD-A40F-EE5D-1BD4-1593AFADC144}"/>
              </a:ext>
            </a:extLst>
          </p:cNvPr>
          <p:cNvSpPr txBox="1">
            <a:spLocks/>
          </p:cNvSpPr>
          <p:nvPr userDrawn="1"/>
        </p:nvSpPr>
        <p:spPr>
          <a:xfrm>
            <a:off x="0" y="-21490"/>
            <a:ext cx="9906000" cy="902490"/>
          </a:xfrm>
          <a:prstGeom prst="rect">
            <a:avLst/>
          </a:prstGeom>
          <a:solidFill>
            <a:srgbClr val="F2F2F2"/>
          </a:solidFill>
        </p:spPr>
        <p:txBody>
          <a:bodyPr vert="horz" lIns="84406" tIns="42203" rIns="84406" bIns="4220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92" b="1">
              <a:solidFill>
                <a:srgbClr val="C00000"/>
              </a:solidFill>
              <a:latin typeface="+mn-lt"/>
            </a:endParaRPr>
          </a:p>
        </p:txBody>
      </p:sp>
      <p:sp>
        <p:nvSpPr>
          <p:cNvPr id="12" name="Rectangle 11">
            <a:extLst>
              <a:ext uri="{FF2B5EF4-FFF2-40B4-BE49-F238E27FC236}">
                <a16:creationId xmlns:a16="http://schemas.microsoft.com/office/drawing/2014/main" id="{6CB385C8-80E7-BFA6-35BA-9FFF5C073159}"/>
              </a:ext>
            </a:extLst>
          </p:cNvPr>
          <p:cNvSpPr/>
          <p:nvPr userDrawn="1"/>
        </p:nvSpPr>
        <p:spPr>
          <a:xfrm>
            <a:off x="0" y="6176962"/>
            <a:ext cx="9906000" cy="681039"/>
          </a:xfrm>
          <a:prstGeom prst="rect">
            <a:avLst/>
          </a:prstGeom>
          <a:solidFill>
            <a:schemeClr val="bg1">
              <a:lumMod val="75000"/>
              <a:alpha val="960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62"/>
          </a:p>
        </p:txBody>
      </p:sp>
      <p:cxnSp>
        <p:nvCxnSpPr>
          <p:cNvPr id="13" name="Straight Connector 12">
            <a:extLst>
              <a:ext uri="{FF2B5EF4-FFF2-40B4-BE49-F238E27FC236}">
                <a16:creationId xmlns:a16="http://schemas.microsoft.com/office/drawing/2014/main" id="{3F03003F-3AB6-A25A-67E8-D5B9FBEE7A27}"/>
              </a:ext>
            </a:extLst>
          </p:cNvPr>
          <p:cNvCxnSpPr/>
          <p:nvPr userDrawn="1"/>
        </p:nvCxnSpPr>
        <p:spPr>
          <a:xfrm>
            <a:off x="-26701" y="6153902"/>
            <a:ext cx="9906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0" descr="Bristol Brunel Academy - Cabot Learning Federation">
            <a:extLst>
              <a:ext uri="{FF2B5EF4-FFF2-40B4-BE49-F238E27FC236}">
                <a16:creationId xmlns:a16="http://schemas.microsoft.com/office/drawing/2014/main" id="{D4BFE5B4-E850-91BE-D4D3-4F7723B83B86}"/>
              </a:ext>
            </a:extLst>
          </p:cNvPr>
          <p:cNvPicPr>
            <a:picLocks noChangeAspect="1" noChangeArrowheads="1"/>
          </p:cNvPicPr>
          <p:nvPr userDrawn="1"/>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13681" t="5033" r="12924" b="29002"/>
          <a:stretch/>
        </p:blipFill>
        <p:spPr bwMode="auto">
          <a:xfrm>
            <a:off x="-187082" y="6200004"/>
            <a:ext cx="1052042" cy="6349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91C0C7-6065-FE0B-A1BF-4B017599DF8F}"/>
              </a:ext>
            </a:extLst>
          </p:cNvPr>
          <p:cNvSpPr txBox="1"/>
          <p:nvPr userDrawn="1"/>
        </p:nvSpPr>
        <p:spPr>
          <a:xfrm>
            <a:off x="1010964" y="6176962"/>
            <a:ext cx="5453655" cy="348109"/>
          </a:xfrm>
          <a:prstGeom prst="rect">
            <a:avLst/>
          </a:prstGeom>
          <a:noFill/>
        </p:spPr>
        <p:txBody>
          <a:bodyPr wrap="square">
            <a:spAutoFit/>
          </a:bodyPr>
          <a:lstStyle/>
          <a:p>
            <a:pPr algn="ctr"/>
            <a:r>
              <a:rPr lang="en-GB" sz="1662">
                <a:solidFill>
                  <a:schemeClr val="bg1"/>
                </a:solidFill>
                <a:cs typeface="Calibri" panose="020F0502020204030204" pitchFamily="34" charset="0"/>
              </a:rPr>
              <a:t>We all make </a:t>
            </a:r>
            <a:r>
              <a:rPr lang="en-GB" sz="1662" b="1">
                <a:solidFill>
                  <a:schemeClr val="bg1"/>
                </a:solidFill>
                <a:ea typeface="+mj-lt"/>
                <a:cs typeface="Calibri" panose="020F0502020204030204" pitchFamily="34" charset="0"/>
              </a:rPr>
              <a:t>exceptional </a:t>
            </a:r>
            <a:r>
              <a:rPr lang="en-GB" sz="1662">
                <a:solidFill>
                  <a:schemeClr val="bg1"/>
                </a:solidFill>
                <a:cs typeface="Calibri" panose="020F0502020204030204" pitchFamily="34" charset="0"/>
              </a:rPr>
              <a:t>things happen everyday</a:t>
            </a:r>
          </a:p>
        </p:txBody>
      </p:sp>
      <p:sp>
        <p:nvSpPr>
          <p:cNvPr id="16" name="TextBox 15">
            <a:extLst>
              <a:ext uri="{FF2B5EF4-FFF2-40B4-BE49-F238E27FC236}">
                <a16:creationId xmlns:a16="http://schemas.microsoft.com/office/drawing/2014/main" id="{BAF7B52F-8AFF-4DA0-4705-E136F6F06965}"/>
              </a:ext>
            </a:extLst>
          </p:cNvPr>
          <p:cNvSpPr txBox="1"/>
          <p:nvPr userDrawn="1"/>
        </p:nvSpPr>
        <p:spPr>
          <a:xfrm>
            <a:off x="558575" y="6500730"/>
            <a:ext cx="7654400" cy="291170"/>
          </a:xfrm>
          <a:prstGeom prst="rect">
            <a:avLst/>
          </a:prstGeom>
          <a:noFill/>
          <a:ln>
            <a:noFill/>
          </a:ln>
        </p:spPr>
        <p:txBody>
          <a:bodyPr wrap="square">
            <a:spAutoFit/>
          </a:bodyPr>
          <a:lstStyle/>
          <a:p>
            <a:pPr algn="ctr"/>
            <a:r>
              <a:rPr lang="en-GB" sz="1292" b="1">
                <a:solidFill>
                  <a:srgbClr val="0070C0"/>
                </a:solidFill>
                <a:cs typeface="Hind Regular" panose="02000000000000000000" pitchFamily="2" charset="77"/>
              </a:rPr>
              <a:t>Academically	 </a:t>
            </a:r>
            <a:r>
              <a:rPr lang="en-GB" sz="1292" b="1">
                <a:solidFill>
                  <a:schemeClr val="bg1"/>
                </a:solidFill>
                <a:cs typeface="Hind Regular" panose="02000000000000000000" pitchFamily="2" charset="77"/>
              </a:rPr>
              <a:t>|</a:t>
            </a:r>
            <a:r>
              <a:rPr lang="en-GB" sz="1292" b="1">
                <a:solidFill>
                  <a:srgbClr val="0070C0"/>
                </a:solidFill>
                <a:cs typeface="Hind Regular" panose="02000000000000000000" pitchFamily="2" charset="77"/>
              </a:rPr>
              <a:t>  </a:t>
            </a:r>
            <a:r>
              <a:rPr lang="en-GB" sz="1292" b="1">
                <a:solidFill>
                  <a:srgbClr val="00B050"/>
                </a:solidFill>
                <a:cs typeface="Hind Regular" panose="02000000000000000000" pitchFamily="2" charset="77"/>
              </a:rPr>
              <a:t>Professionally </a:t>
            </a:r>
            <a:r>
              <a:rPr lang="en-GB" sz="1292" b="1">
                <a:solidFill>
                  <a:schemeClr val="bg1"/>
                </a:solidFill>
                <a:cs typeface="Hind Regular" panose="02000000000000000000" pitchFamily="2" charset="77"/>
              </a:rPr>
              <a:t>|</a:t>
            </a:r>
            <a:r>
              <a:rPr lang="en-GB" sz="1292" b="1">
                <a:solidFill>
                  <a:srgbClr val="00B050"/>
                </a:solidFill>
                <a:cs typeface="Hind Regular" panose="02000000000000000000" pitchFamily="2" charset="77"/>
              </a:rPr>
              <a:t>    </a:t>
            </a:r>
            <a:r>
              <a:rPr lang="en-GB" sz="1292" b="1">
                <a:solidFill>
                  <a:srgbClr val="7030A0"/>
                </a:solidFill>
                <a:cs typeface="Hind Regular" panose="02000000000000000000" pitchFamily="2" charset="77"/>
              </a:rPr>
              <a:t>Socially    </a:t>
            </a:r>
            <a:r>
              <a:rPr lang="en-GB" sz="1292" b="1">
                <a:solidFill>
                  <a:schemeClr val="bg1"/>
                </a:solidFill>
                <a:cs typeface="Hind Regular" panose="02000000000000000000" pitchFamily="2" charset="77"/>
              </a:rPr>
              <a:t>|</a:t>
            </a:r>
            <a:r>
              <a:rPr lang="en-GB" sz="1292" b="1">
                <a:solidFill>
                  <a:srgbClr val="7030A0"/>
                </a:solidFill>
                <a:cs typeface="Hind Regular" panose="02000000000000000000" pitchFamily="2" charset="77"/>
              </a:rPr>
              <a:t>  </a:t>
            </a:r>
            <a:r>
              <a:rPr lang="en-GB" sz="1292" b="1">
                <a:solidFill>
                  <a:srgbClr val="C00000"/>
                </a:solidFill>
                <a:cs typeface="Hind Regular" panose="02000000000000000000" pitchFamily="2" charset="77"/>
              </a:rPr>
              <a:t>Personally</a:t>
            </a:r>
            <a:r>
              <a:rPr lang="en-GB" sz="1292" b="1">
                <a:solidFill>
                  <a:srgbClr val="FF0000"/>
                </a:solidFill>
                <a:cs typeface="Hind Regular" panose="02000000000000000000" pitchFamily="2" charset="77"/>
              </a:rPr>
              <a:t>   </a:t>
            </a:r>
            <a:r>
              <a:rPr lang="en-GB" sz="1292" b="1">
                <a:solidFill>
                  <a:schemeClr val="bg1"/>
                </a:solidFill>
                <a:cs typeface="Hind Regular" panose="02000000000000000000" pitchFamily="2" charset="77"/>
              </a:rPr>
              <a:t>| </a:t>
            </a:r>
            <a:r>
              <a:rPr lang="en-GB" sz="1292" b="1">
                <a:solidFill>
                  <a:schemeClr val="tx1">
                    <a:lumMod val="50000"/>
                    <a:lumOff val="50000"/>
                  </a:schemeClr>
                </a:solidFill>
                <a:cs typeface="Hind Regular" panose="02000000000000000000" pitchFamily="2" charset="77"/>
              </a:rPr>
              <a:t> </a:t>
            </a:r>
            <a:r>
              <a:rPr lang="en-GB" sz="1292" b="1">
                <a:solidFill>
                  <a:srgbClr val="FFFD78"/>
                </a:solidFill>
                <a:cs typeface="Hind Regular" panose="02000000000000000000" pitchFamily="2" charset="77"/>
              </a:rPr>
              <a:t>Within the Community</a:t>
            </a:r>
          </a:p>
        </p:txBody>
      </p:sp>
      <p:pic>
        <p:nvPicPr>
          <p:cNvPr id="17" name="Picture 16">
            <a:extLst>
              <a:ext uri="{FF2B5EF4-FFF2-40B4-BE49-F238E27FC236}">
                <a16:creationId xmlns:a16="http://schemas.microsoft.com/office/drawing/2014/main" id="{F369F2BC-7CBD-C41D-1EEB-C4065C25FFC7}"/>
              </a:ext>
            </a:extLst>
          </p:cNvPr>
          <p:cNvPicPr>
            <a:picLocks noChangeAspect="1"/>
          </p:cNvPicPr>
          <p:nvPr userDrawn="1"/>
        </p:nvPicPr>
        <p:blipFill>
          <a:blip r:embed="rId14"/>
          <a:stretch>
            <a:fillRect/>
          </a:stretch>
        </p:blipFill>
        <p:spPr>
          <a:xfrm>
            <a:off x="7414939" y="5883751"/>
            <a:ext cx="2398302" cy="470456"/>
          </a:xfrm>
          <a:prstGeom prst="rect">
            <a:avLst/>
          </a:prstGeom>
        </p:spPr>
      </p:pic>
    </p:spTree>
    <p:extLst>
      <p:ext uri="{BB962C8B-B14F-4D97-AF65-F5344CB8AC3E}">
        <p14:creationId xmlns:p14="http://schemas.microsoft.com/office/powerpoint/2010/main" val="33706573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1A10F-1B03-7F4D-9120-5F68DC8CC92E}" type="datetimeFigureOut">
              <a:rPr lang="en-GB" smtClean="0"/>
              <a:t>15/03/2025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1A96A-AF67-D94B-85C8-D7E75F41B93F}" type="slidenum">
              <a:rPr lang="en-GB" smtClean="0"/>
              <a:t>‹#›</a:t>
            </a:fld>
            <a:endParaRPr lang="en-GB"/>
          </a:p>
        </p:txBody>
      </p:sp>
    </p:spTree>
    <p:extLst>
      <p:ext uri="{BB962C8B-B14F-4D97-AF65-F5344CB8AC3E}">
        <p14:creationId xmlns:p14="http://schemas.microsoft.com/office/powerpoint/2010/main" val="1793820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sv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hyperlink" Target="https://vle.mathswatch.co.uk/vle/" TargetMode="External"/><Relationship Id="rId5" Type="http://schemas.openxmlformats.org/officeDocument/2006/relationships/image" Target="../media/image28.sv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9.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1.svg"/><Relationship Id="rId4" Type="http://schemas.openxmlformats.org/officeDocument/2006/relationships/image" Target="../media/image30.sv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mailto:timothy.sperring@clf.uk" TargetMode="External"/><Relationship Id="rId13" Type="http://schemas.openxmlformats.org/officeDocument/2006/relationships/hyperlink" Target="mailto:drew.salida@clf.uk" TargetMode="External"/><Relationship Id="rId3" Type="http://schemas.openxmlformats.org/officeDocument/2006/relationships/image" Target="../media/image11.jpeg"/><Relationship Id="rId7" Type="http://schemas.openxmlformats.org/officeDocument/2006/relationships/hyperlink" Target="mailto:emilia.fuorvito@clf.uk" TargetMode="External"/><Relationship Id="rId12" Type="http://schemas.openxmlformats.org/officeDocument/2006/relationships/hyperlink" Target="mailto:Martin.Wignall@clf.uk" TargetMode="External"/><Relationship Id="rId17" Type="http://schemas.openxmlformats.org/officeDocument/2006/relationships/hyperlink" Target="mailto:BBAyear7team@clf.uk" TargetMode="External"/><Relationship Id="rId2" Type="http://schemas.openxmlformats.org/officeDocument/2006/relationships/image" Target="../media/image10.jpeg"/><Relationship Id="rId16" Type="http://schemas.openxmlformats.org/officeDocument/2006/relationships/hyperlink" Target="mailto:Joanne.Ayre@clf.uk" TargetMode="External"/><Relationship Id="rId1" Type="http://schemas.openxmlformats.org/officeDocument/2006/relationships/slideLayout" Target="../slideLayouts/slideLayout2.xml"/><Relationship Id="rId6" Type="http://schemas.openxmlformats.org/officeDocument/2006/relationships/hyperlink" Target="mailto:David.Busby@clf.uk" TargetMode="External"/><Relationship Id="rId11" Type="http://schemas.openxmlformats.org/officeDocument/2006/relationships/hyperlink" Target="mailto:Naomi.Soper@clf.uk" TargetMode="External"/><Relationship Id="rId5" Type="http://schemas.openxmlformats.org/officeDocument/2006/relationships/hyperlink" Target="mailto:Jenny.Chapman@clf.uk" TargetMode="External"/><Relationship Id="rId15" Type="http://schemas.openxmlformats.org/officeDocument/2006/relationships/hyperlink" Target="mailto:amelia.perry1@clf.uk" TargetMode="External"/><Relationship Id="rId10" Type="http://schemas.openxmlformats.org/officeDocument/2006/relationships/hyperlink" Target="mailto:Laura.miles@clf.uk" TargetMode="External"/><Relationship Id="rId4" Type="http://schemas.openxmlformats.org/officeDocument/2006/relationships/hyperlink" Target="mailto:hannah.powell-bond@clf.uk" TargetMode="External"/><Relationship Id="rId9" Type="http://schemas.openxmlformats.org/officeDocument/2006/relationships/hyperlink" Target="mailto:Victoria.Payton@clf.uk" TargetMode="External"/><Relationship Id="rId14" Type="http://schemas.openxmlformats.org/officeDocument/2006/relationships/hyperlink" Target="mailto:kealy.darby@clf.uk"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7.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hyperlink" Target="https://www.google.com/search?sca_esv=2e8a42a989b18c72&amp;rlz=1C1GCEA_enGB1092GB1092&amp;q=spruce&amp;si=ACC90nwzNcbSj6HKgPz_Y9fzn5jceUxDPPIr255kVqx2kUlZ-YfgCix9Js5tc6sfEuF9uLQkKXeukvbktpZhWiTMxipMXlC4mw%3D%3D&amp;expnd=1&amp;sa=X&amp;ved=2ahUKEwjyot-b7-eGAxX0UUEAHS-cAY0QyecJegQIJBAP" TargetMode="External"/><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hyperlink" Target="https://www.google.com/search?sca_esv=2e8a42a989b18c72&amp;rlz=1C1GCEA_enGB1092GB1092&amp;q=conifer&amp;si=ACC90nypsxZVz3WGK63NbnSPlfCBHTmilOaYjXtU0qZ_3c1wulCcC5vQ1CcghWvg8am_9agxHJL7bcfdIj0GZja9bGdD32ZdSQ%3D%3D&amp;expnd=1&amp;sa=X&amp;ved=2ahUKEwjyot-b7-eGAxX0UUEAHS-cAY0QyecJegQIJBAO" TargetMode="External"/><Relationship Id="rId1" Type="http://schemas.openxmlformats.org/officeDocument/2006/relationships/slideLayout" Target="../slideLayouts/slideLayout7.xml"/><Relationship Id="rId6" Type="http://schemas.openxmlformats.org/officeDocument/2006/relationships/hyperlink" Target="https://www.google.com/search?sca_esv=2e8a42a989b18c72&amp;rlz=1C1GCEA_enGB1092GB1092&amp;q=insulating&amp;si=ACC90nyOnVY18Aw7zUtkWPYo5mTnBW23EYCyMmzSp-D9bERuSPoPxkSFTx49TTAWwF6rmKHQSZjUdT8mpkVilr-uUAzgiMCtFruhjZafPchO5gE7oAW2CKs%3D&amp;expnd=1&amp;sa=X&amp;ved=2ahUKEwi8_Oqm8ueGAxUFSEEAHfhZAG8QyecJegQIFhAP" TargetMode="External"/><Relationship Id="rId11" Type="http://schemas.openxmlformats.org/officeDocument/2006/relationships/image" Target="../media/image56.jpeg"/><Relationship Id="rId5" Type="http://schemas.openxmlformats.org/officeDocument/2006/relationships/hyperlink" Target="https://www.google.com/search?sca_esv=2e8a42a989b18c72&amp;rlz=1C1GCEA_enGB1092GB1092&amp;q=etched&amp;si=ACC90nwzNcbSj6HKgPz_Y9fzn5jcpWEvO6rv4dlJz1EwwOrsPxWGn0MZkqiLe6zWe2kn0KROYyCePQ0rg8-E_MhJpFPuhB1HnQ%3D%3D&amp;expnd=1&amp;sa=X&amp;ved=2ahUKEwi8_Oqm8ueGAxUFSEEAHfhZAG8QyecJegQIFhAO" TargetMode="External"/><Relationship Id="rId10" Type="http://schemas.openxmlformats.org/officeDocument/2006/relationships/image" Target="../media/image55.png"/><Relationship Id="rId4" Type="http://schemas.openxmlformats.org/officeDocument/2006/relationships/hyperlink" Target="https://www.google.com/search?sca_esv=2e8a42a989b18c72&amp;rlz=1C1GCEA_enGB1092GB1092&amp;q=broadleaved&amp;si=ACC90nwKPQWKXvO0LWGU61hOTgoDUXgZYUHlVnKIg5uPnT2gFBzHknAdxA2Dn1M1KkfHlZ_c53PRJCN7COdwcK16pInFGGr1RmI5JnjbFnv3gdmcYMjXebE%3D&amp;expnd=1&amp;sa=X&amp;ved=2ahUKEwjyot-b7-eGAxX0UUEAHS-cAY0QyecJegQIJBAQ" TargetMode="External"/><Relationship Id="rId9" Type="http://schemas.openxmlformats.org/officeDocument/2006/relationships/image" Target="../media/image54.jpeg"/><Relationship Id="rId1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1.svg"/><Relationship Id="rId4" Type="http://schemas.openxmlformats.org/officeDocument/2006/relationships/image" Target="../media/image30.svg"/><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3.sv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jpe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svg"/><Relationship Id="rId7"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1.svg"/><Relationship Id="rId4" Type="http://schemas.openxmlformats.org/officeDocument/2006/relationships/image" Target="../media/image30.svg"/><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notesSlide" Target="../notesSlides/notesSlide16.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notesSlide" Target="../notesSlides/notesSlide18.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jpeg"/><Relationship Id="rId14" Type="http://schemas.openxmlformats.org/officeDocument/2006/relationships/image" Target="../media/image11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4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0.png"/><Relationship Id="rId3" Type="http://schemas.openxmlformats.org/officeDocument/2006/relationships/image" Target="../media/image78.png"/><Relationship Id="rId21" Type="http://schemas.openxmlformats.org/officeDocument/2006/relationships/image" Target="../media/image121.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99.png"/><Relationship Id="rId2" Type="http://schemas.openxmlformats.org/officeDocument/2006/relationships/notesSlide" Target="../notesSlides/notesSlide22.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 Id="rId27" Type="http://schemas.openxmlformats.org/officeDocument/2006/relationships/image" Target="../media/image101.png"/></Relationships>
</file>

<file path=ppt/slides/_rels/slide4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png"/><Relationship Id="rId18" Type="http://schemas.openxmlformats.org/officeDocument/2006/relationships/image" Target="../media/image131.png"/><Relationship Id="rId3" Type="http://schemas.openxmlformats.org/officeDocument/2006/relationships/image" Target="../media/image103.png"/><Relationship Id="rId21" Type="http://schemas.openxmlformats.org/officeDocument/2006/relationships/image" Target="../media/image134.png"/><Relationship Id="rId7" Type="http://schemas.openxmlformats.org/officeDocument/2006/relationships/image" Target="../media/image106.png"/><Relationship Id="rId12" Type="http://schemas.openxmlformats.org/officeDocument/2006/relationships/image" Target="../media/image127.png"/><Relationship Id="rId17" Type="http://schemas.openxmlformats.org/officeDocument/2006/relationships/image" Target="../media/image130.png"/><Relationship Id="rId2" Type="http://schemas.openxmlformats.org/officeDocument/2006/relationships/image" Target="../media/image102.png"/><Relationship Id="rId16" Type="http://schemas.openxmlformats.org/officeDocument/2006/relationships/image" Target="../media/image10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07.png"/><Relationship Id="rId24" Type="http://schemas.microsoft.com/office/2007/relationships/hdphoto" Target="../media/hdphoto1.wdp"/><Relationship Id="rId5" Type="http://schemas.openxmlformats.org/officeDocument/2006/relationships/image" Target="../media/image105.png"/><Relationship Id="rId15" Type="http://schemas.openxmlformats.org/officeDocument/2006/relationships/image" Target="../media/image129.png"/><Relationship Id="rId23" Type="http://schemas.openxmlformats.org/officeDocument/2006/relationships/image" Target="../media/image136.png"/><Relationship Id="rId10" Type="http://schemas.openxmlformats.org/officeDocument/2006/relationships/image" Target="../media/image126.png"/><Relationship Id="rId19" Type="http://schemas.openxmlformats.org/officeDocument/2006/relationships/image" Target="../media/image132.jpeg"/><Relationship Id="rId4" Type="http://schemas.openxmlformats.org/officeDocument/2006/relationships/image" Target="../media/image104.png"/><Relationship Id="rId9" Type="http://schemas.openxmlformats.org/officeDocument/2006/relationships/image" Target="../media/image125.jpeg"/><Relationship Id="rId14" Type="http://schemas.openxmlformats.org/officeDocument/2006/relationships/image" Target="../media/image108.jpeg"/><Relationship Id="rId22" Type="http://schemas.openxmlformats.org/officeDocument/2006/relationships/image" Target="../media/image1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5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5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svg"/><Relationship Id="rId7" Type="http://schemas.openxmlformats.org/officeDocument/2006/relationships/image" Target="../media/image140.png"/><Relationship Id="rId2"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 Id="rId9" Type="http://schemas.openxmlformats.org/officeDocument/2006/relationships/image" Target="../media/image142.png"/></Relationships>
</file>

<file path=ppt/slides/_rels/slide5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www.teachinggadget.com" TargetMode="External"/><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1.svg"/><Relationship Id="rId4" Type="http://schemas.openxmlformats.org/officeDocument/2006/relationships/hyperlink" Target="http://www.teachinggadget.com/" TargetMode="External"/><Relationship Id="rId9" Type="http://schemas.openxmlformats.org/officeDocument/2006/relationships/image" Target="../media/image20.png"/></Relationships>
</file>

<file path=ppt/slides/_rels/slide5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1.svg"/><Relationship Id="rId4" Type="http://schemas.openxmlformats.org/officeDocument/2006/relationships/image" Target="../media/image30.sv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7AC75F-63FF-A1D8-D568-05EDAC948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8" y="71752"/>
            <a:ext cx="2519916" cy="6724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F Logo Small">
            <a:extLst>
              <a:ext uri="{FF2B5EF4-FFF2-40B4-BE49-F238E27FC236}">
                <a16:creationId xmlns:a16="http://schemas.microsoft.com/office/drawing/2014/main" id="{A6EE66F7-8561-7AE9-6C32-6985F7429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0698" y="18275"/>
            <a:ext cx="1554790" cy="717595"/>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BFD8722C-785D-4EFD-E467-28DECA31B41F}"/>
              </a:ext>
            </a:extLst>
          </p:cNvPr>
          <p:cNvSpPr txBox="1">
            <a:spLocks/>
          </p:cNvSpPr>
          <p:nvPr/>
        </p:nvSpPr>
        <p:spPr>
          <a:xfrm>
            <a:off x="1190445" y="890265"/>
            <a:ext cx="5069921" cy="876078"/>
          </a:xfrm>
          <a:prstGeom prst="roundRect">
            <a:avLst>
              <a:gd name="adj" fmla="val 9671"/>
            </a:avLst>
          </a:prstGeom>
          <a:solidFill>
            <a:schemeClr val="accent5">
              <a:lumMod val="40000"/>
              <a:lumOff val="60000"/>
            </a:schemeClr>
          </a:solidFill>
        </p:spPr>
        <p:txBody>
          <a:bodyPr lIns="91440" tIns="45720" rIns="91440" bIns="45720" anchor="ctr">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latin typeface="+mn-lt"/>
              </a:rPr>
              <a:t>Year 9 | </a:t>
            </a:r>
            <a:r>
              <a:rPr lang="en-GB" sz="4000" dirty="0">
                <a:latin typeface="+mn-lt"/>
              </a:rPr>
              <a:t>Term 5| Homework</a:t>
            </a:r>
            <a:endParaRPr lang="en-GB" sz="4000" dirty="0">
              <a:latin typeface="+mn-lt"/>
              <a:cs typeface="Calibri Light"/>
            </a:endParaRPr>
          </a:p>
        </p:txBody>
      </p:sp>
      <p:pic>
        <p:nvPicPr>
          <p:cNvPr id="17" name="Graphic 16" descr="Brain in head with solid fill">
            <a:extLst>
              <a:ext uri="{FF2B5EF4-FFF2-40B4-BE49-F238E27FC236}">
                <a16:creationId xmlns:a16="http://schemas.microsoft.com/office/drawing/2014/main" id="{75045675-162B-ED48-EF88-3915C5BB7A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828" y="794726"/>
            <a:ext cx="971617" cy="971617"/>
          </a:xfrm>
          <a:prstGeom prst="rect">
            <a:avLst/>
          </a:prstGeom>
        </p:spPr>
      </p:pic>
      <p:sp>
        <p:nvSpPr>
          <p:cNvPr id="15" name="TextBox 14">
            <a:extLst>
              <a:ext uri="{FF2B5EF4-FFF2-40B4-BE49-F238E27FC236}">
                <a16:creationId xmlns:a16="http://schemas.microsoft.com/office/drawing/2014/main" id="{BF0210FA-B988-C2B1-A98C-1C7355ABB943}"/>
              </a:ext>
            </a:extLst>
          </p:cNvPr>
          <p:cNvSpPr txBox="1"/>
          <p:nvPr/>
        </p:nvSpPr>
        <p:spPr>
          <a:xfrm>
            <a:off x="3271896" y="-48323"/>
            <a:ext cx="5949538" cy="792846"/>
          </a:xfrm>
          <a:prstGeom prst="rect">
            <a:avLst/>
          </a:prstGeom>
          <a:noFill/>
        </p:spPr>
        <p:txBody>
          <a:bodyPr wrap="square" rtlCol="0">
            <a:spAutoFit/>
          </a:bodyPr>
          <a:lstStyle/>
          <a:p>
            <a:pPr>
              <a:lnSpc>
                <a:spcPct val="150000"/>
              </a:lnSpc>
            </a:pPr>
            <a:r>
              <a:rPr lang="en-GB" sz="1600"/>
              <a:t>Name: ………………………………………………………….</a:t>
            </a:r>
          </a:p>
          <a:p>
            <a:pPr>
              <a:lnSpc>
                <a:spcPct val="150000"/>
              </a:lnSpc>
            </a:pPr>
            <a:r>
              <a:rPr lang="en-GB" sz="1600"/>
              <a:t>Tutor Group: ………………………………….……………… </a:t>
            </a:r>
          </a:p>
        </p:txBody>
      </p:sp>
      <p:pic>
        <p:nvPicPr>
          <p:cNvPr id="2" name="Picture 6" descr="Calendar Color icon PNG and SVG Vector Free Download">
            <a:extLst>
              <a:ext uri="{FF2B5EF4-FFF2-40B4-BE49-F238E27FC236}">
                <a16:creationId xmlns:a16="http://schemas.microsoft.com/office/drawing/2014/main" id="{8412F497-098B-184E-A3DE-39F08F78B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98" y="706468"/>
            <a:ext cx="469116" cy="4636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9FF0145-C037-D947-4911-2F0297B98194}"/>
              </a:ext>
            </a:extLst>
          </p:cNvPr>
          <p:cNvSpPr txBox="1">
            <a:spLocks/>
          </p:cNvSpPr>
          <p:nvPr/>
        </p:nvSpPr>
        <p:spPr>
          <a:xfrm>
            <a:off x="6961484" y="811121"/>
            <a:ext cx="2725688" cy="364316"/>
          </a:xfrm>
          <a:prstGeom prst="roundRect">
            <a:avLst>
              <a:gd name="adj" fmla="val 9671"/>
            </a:avLst>
          </a:prstGeom>
          <a:solidFill>
            <a:schemeClr val="accent4">
              <a:alpha val="72941"/>
            </a:schemeClr>
          </a:solidFill>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000" b="1">
                <a:latin typeface="Calibri"/>
                <a:cs typeface="Calibri"/>
              </a:rPr>
              <a:t>Homework Schedule</a:t>
            </a:r>
            <a:endParaRPr lang="en-GB" sz="2000" b="1">
              <a:solidFill>
                <a:srgbClr val="C00000"/>
              </a:solidFill>
              <a:latin typeface="Calibri"/>
              <a:cs typeface="Calibri"/>
            </a:endParaRPr>
          </a:p>
        </p:txBody>
      </p:sp>
      <p:sp>
        <p:nvSpPr>
          <p:cNvPr id="6" name="Title 1">
            <a:extLst>
              <a:ext uri="{FF2B5EF4-FFF2-40B4-BE49-F238E27FC236}">
                <a16:creationId xmlns:a16="http://schemas.microsoft.com/office/drawing/2014/main" id="{E27B8DD7-3D7C-6208-4AC5-542720B9F05E}"/>
              </a:ext>
            </a:extLst>
          </p:cNvPr>
          <p:cNvSpPr txBox="1">
            <a:spLocks/>
          </p:cNvSpPr>
          <p:nvPr/>
        </p:nvSpPr>
        <p:spPr>
          <a:xfrm>
            <a:off x="704636" y="3210596"/>
            <a:ext cx="5528135" cy="364316"/>
          </a:xfrm>
          <a:prstGeom prst="roundRect">
            <a:avLst>
              <a:gd name="adj" fmla="val 9671"/>
            </a:avLst>
          </a:prstGeom>
          <a:solidFill>
            <a:schemeClr val="accent4">
              <a:alpha val="72941"/>
            </a:schemeClr>
          </a:solidFill>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000" b="1">
                <a:latin typeface="Calibri"/>
                <a:cs typeface="Calibri"/>
              </a:rPr>
              <a:t>When is Week A/Week B?</a:t>
            </a:r>
            <a:endParaRPr lang="en-GB" sz="2000" b="1">
              <a:solidFill>
                <a:srgbClr val="C00000"/>
              </a:solidFill>
              <a:latin typeface="Calibri"/>
              <a:cs typeface="Calibri"/>
            </a:endParaRPr>
          </a:p>
        </p:txBody>
      </p:sp>
      <p:pic>
        <p:nvPicPr>
          <p:cNvPr id="8" name="Graphic 7" descr="Clipboard with solid fill">
            <a:extLst>
              <a:ext uri="{FF2B5EF4-FFF2-40B4-BE49-F238E27FC236}">
                <a16:creationId xmlns:a16="http://schemas.microsoft.com/office/drawing/2014/main" id="{C1F9116C-05E3-F337-C399-46D88D3C8D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265" y="3145663"/>
            <a:ext cx="499243" cy="499243"/>
          </a:xfrm>
          <a:prstGeom prst="rect">
            <a:avLst/>
          </a:prstGeom>
        </p:spPr>
      </p:pic>
      <p:sp>
        <p:nvSpPr>
          <p:cNvPr id="7" name="Rectangle 6">
            <a:extLst>
              <a:ext uri="{FF2B5EF4-FFF2-40B4-BE49-F238E27FC236}">
                <a16:creationId xmlns:a16="http://schemas.microsoft.com/office/drawing/2014/main" id="{854FCB08-EE11-C202-20E2-79AF43EF6E0E}"/>
              </a:ext>
            </a:extLst>
          </p:cNvPr>
          <p:cNvSpPr/>
          <p:nvPr/>
        </p:nvSpPr>
        <p:spPr>
          <a:xfrm>
            <a:off x="226426" y="3636023"/>
            <a:ext cx="6033940" cy="24263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A60AD118-8F61-A66D-D455-744D8940C791}"/>
              </a:ext>
            </a:extLst>
          </p:cNvPr>
          <p:cNvSpPr txBox="1">
            <a:spLocks/>
          </p:cNvSpPr>
          <p:nvPr/>
        </p:nvSpPr>
        <p:spPr>
          <a:xfrm>
            <a:off x="217542" y="2014110"/>
            <a:ext cx="6042824" cy="1057814"/>
          </a:xfrm>
          <a:prstGeom prst="roundRect">
            <a:avLst>
              <a:gd name="adj" fmla="val 6957"/>
            </a:avLst>
          </a:prstGeom>
          <a:solidFill>
            <a:schemeClr val="accent1">
              <a:lumMod val="20000"/>
              <a:lumOff val="80000"/>
            </a:schemeClr>
          </a:solidFill>
          <a:ln w="127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pPr>
              <a:lnSpc>
                <a:spcPct val="100000"/>
              </a:lnSpc>
            </a:pPr>
            <a:r>
              <a:rPr lang="en-GB" sz="2000">
                <a:cs typeface="Calibri"/>
              </a:rPr>
              <a:t>Your homework will consist of:</a:t>
            </a:r>
          </a:p>
          <a:p>
            <a:pPr marL="342900" indent="-342900">
              <a:lnSpc>
                <a:spcPct val="100000"/>
              </a:lnSpc>
              <a:buFont typeface="Arial"/>
              <a:buChar char="•"/>
            </a:pPr>
            <a:r>
              <a:rPr lang="en-GB" sz="1600" b="0">
                <a:solidFill>
                  <a:schemeClr val="tx1"/>
                </a:solidFill>
                <a:cs typeface="Calibri"/>
              </a:rPr>
              <a:t>Knowledge Organiser with </a:t>
            </a:r>
            <a:r>
              <a:rPr lang="en-GB" sz="1600">
                <a:solidFill>
                  <a:schemeClr val="tx1"/>
                </a:solidFill>
                <a:cs typeface="Calibri"/>
              </a:rPr>
              <a:t>five questions</a:t>
            </a:r>
            <a:r>
              <a:rPr lang="en-GB" sz="1600" b="0">
                <a:solidFill>
                  <a:schemeClr val="tx1"/>
                </a:solidFill>
                <a:cs typeface="Calibri"/>
              </a:rPr>
              <a:t> this should take between 15-20 minutes. Try your best!</a:t>
            </a:r>
          </a:p>
          <a:p>
            <a:pPr marL="342900" indent="-342900">
              <a:lnSpc>
                <a:spcPct val="100000"/>
              </a:lnSpc>
              <a:buFont typeface="Arial"/>
              <a:buChar char="•"/>
            </a:pPr>
            <a:r>
              <a:rPr lang="en-GB" sz="1600" b="0">
                <a:solidFill>
                  <a:schemeClr val="tx1"/>
                </a:solidFill>
                <a:cs typeface="Calibri"/>
              </a:rPr>
              <a:t>TT Rockstars and Reading for 15 minutes</a:t>
            </a:r>
          </a:p>
        </p:txBody>
      </p:sp>
      <p:graphicFrame>
        <p:nvGraphicFramePr>
          <p:cNvPr id="13" name="Table 12">
            <a:extLst>
              <a:ext uri="{FF2B5EF4-FFF2-40B4-BE49-F238E27FC236}">
                <a16:creationId xmlns:a16="http://schemas.microsoft.com/office/drawing/2014/main" id="{3BA806AF-203C-E702-EF92-1919CE29F42E}"/>
              </a:ext>
            </a:extLst>
          </p:cNvPr>
          <p:cNvGraphicFramePr>
            <a:graphicFrameLocks noGrp="1"/>
          </p:cNvGraphicFramePr>
          <p:nvPr>
            <p:extLst>
              <p:ext uri="{D42A27DB-BD31-4B8C-83A1-F6EECF244321}">
                <p14:modId xmlns:p14="http://schemas.microsoft.com/office/powerpoint/2010/main" val="3273783685"/>
              </p:ext>
            </p:extLst>
          </p:nvPr>
        </p:nvGraphicFramePr>
        <p:xfrm>
          <a:off x="6341027" y="1210918"/>
          <a:ext cx="3439341" cy="4672388"/>
        </p:xfrm>
        <a:graphic>
          <a:graphicData uri="http://schemas.openxmlformats.org/drawingml/2006/table">
            <a:tbl>
              <a:tblPr firstRow="1" bandRow="1">
                <a:tableStyleId>{5C22544A-7EE6-4342-B048-85BDC9FD1C3A}</a:tableStyleId>
              </a:tblPr>
              <a:tblGrid>
                <a:gridCol w="1549347">
                  <a:extLst>
                    <a:ext uri="{9D8B030D-6E8A-4147-A177-3AD203B41FA5}">
                      <a16:colId xmlns:a16="http://schemas.microsoft.com/office/drawing/2014/main" val="2687943446"/>
                    </a:ext>
                  </a:extLst>
                </a:gridCol>
                <a:gridCol w="743547">
                  <a:extLst>
                    <a:ext uri="{9D8B030D-6E8A-4147-A177-3AD203B41FA5}">
                      <a16:colId xmlns:a16="http://schemas.microsoft.com/office/drawing/2014/main" val="2397995367"/>
                    </a:ext>
                  </a:extLst>
                </a:gridCol>
                <a:gridCol w="1146447">
                  <a:extLst>
                    <a:ext uri="{9D8B030D-6E8A-4147-A177-3AD203B41FA5}">
                      <a16:colId xmlns:a16="http://schemas.microsoft.com/office/drawing/2014/main" val="2527353171"/>
                    </a:ext>
                  </a:extLst>
                </a:gridCol>
              </a:tblGrid>
              <a:tr h="452704">
                <a:tc>
                  <a:txBody>
                    <a:bodyPr/>
                    <a:lstStyle/>
                    <a:p>
                      <a:pPr algn="ctr" fontAlgn="base"/>
                      <a:r>
                        <a:rPr lang="en-GB" sz="1400" b="1">
                          <a:solidFill>
                            <a:srgbClr val="FFFFFF"/>
                          </a:solidFill>
                          <a:effectLst/>
                          <a:latin typeface="Calibri"/>
                        </a:rPr>
                        <a:t>Subject</a:t>
                      </a:r>
                      <a:endParaRPr lang="en-GB" b="1">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0963" cap="flat" cmpd="sng" algn="ctr">
                      <a:solidFill>
                        <a:srgbClr val="000000"/>
                      </a:solidFill>
                      <a:prstDash val="solid"/>
                      <a:round/>
                      <a:headEnd type="none" w="med" len="med"/>
                      <a:tailEnd type="none" w="med" len="med"/>
                    </a:lnB>
                    <a:solidFill>
                      <a:srgbClr val="000000"/>
                    </a:solidFill>
                  </a:tcPr>
                </a:tc>
                <a:tc>
                  <a:txBody>
                    <a:bodyPr/>
                    <a:lstStyle/>
                    <a:p>
                      <a:pPr algn="ctr" fontAlgn="base"/>
                      <a:r>
                        <a:rPr lang="en-GB" sz="1600" b="1">
                          <a:solidFill>
                            <a:srgbClr val="FFFFFF"/>
                          </a:solidFill>
                          <a:effectLst/>
                          <a:latin typeface="Calibri"/>
                        </a:rPr>
                        <a:t>Page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0963" cap="flat" cmpd="sng" algn="ctr">
                      <a:solidFill>
                        <a:srgbClr val="000000"/>
                      </a:solidFill>
                      <a:prstDash val="solid"/>
                      <a:round/>
                      <a:headEnd type="none" w="med" len="med"/>
                      <a:tailEnd type="none" w="med" len="med"/>
                    </a:lnB>
                    <a:solidFill>
                      <a:srgbClr val="000000"/>
                    </a:solidFill>
                  </a:tcPr>
                </a:tc>
                <a:tc>
                  <a:txBody>
                    <a:bodyPr/>
                    <a:lstStyle/>
                    <a:p>
                      <a:pPr algn="ctr" fontAlgn="base"/>
                      <a:r>
                        <a:rPr lang="en-GB" sz="1400" b="1">
                          <a:solidFill>
                            <a:srgbClr val="FFFFFF"/>
                          </a:solidFill>
                          <a:effectLst/>
                          <a:latin typeface="Calibri"/>
                        </a:rPr>
                        <a:t>Homework is set on:</a:t>
                      </a:r>
                      <a:endParaRPr lang="en-GB" b="1">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0963"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601997835"/>
                  </a:ext>
                </a:extLst>
              </a:tr>
              <a:tr h="319556">
                <a:tc>
                  <a:txBody>
                    <a:bodyPr/>
                    <a:lstStyle/>
                    <a:p>
                      <a:pPr algn="ctr" fontAlgn="base"/>
                      <a:r>
                        <a:rPr lang="en-GB" sz="1400" b="1">
                          <a:effectLst/>
                          <a:latin typeface="Calibri"/>
                        </a:rPr>
                        <a:t>English</a:t>
                      </a:r>
                      <a:endParaRPr lang="en-GB">
                        <a:effectLst/>
                        <a:latin typeface="Calibri"/>
                      </a:endParaRPr>
                    </a:p>
                  </a:txBody>
                  <a:tcPr>
                    <a:lnL w="10963" cap="flat" cmpd="sng" algn="ctr">
                      <a:solidFill>
                        <a:srgbClr val="000000"/>
                      </a:solidFill>
                      <a:prstDash val="solid"/>
                      <a:round/>
                      <a:headEnd type="none" w="med" len="med"/>
                      <a:tailEnd type="none" w="med" len="med"/>
                    </a:lnL>
                    <a:lnR w="9525" cap="flat" cmpd="sng" algn="ctr">
                      <a:solidFill>
                        <a:srgbClr val="FFFFFF"/>
                      </a:solidFill>
                      <a:prstDash val="solid"/>
                      <a:round/>
                      <a:headEnd type="none" w="med" len="med"/>
                      <a:tailEnd type="none" w="med" len="med"/>
                    </a:lnR>
                    <a:lnT w="10963"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BCB"/>
                    </a:solidFill>
                  </a:tcPr>
                </a:tc>
                <a:tc>
                  <a:txBody>
                    <a:bodyPr/>
                    <a:lstStyle/>
                    <a:p>
                      <a:pPr algn="ctr" fontAlgn="base"/>
                      <a:r>
                        <a:rPr lang="en-GB" sz="1400" dirty="0">
                          <a:effectLst/>
                          <a:latin typeface="Calibri"/>
                        </a:rPr>
                        <a:t>6-10</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0963"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BCB"/>
                    </a:solidFill>
                  </a:tcPr>
                </a:tc>
                <a:tc>
                  <a:txBody>
                    <a:bodyPr/>
                    <a:lstStyle/>
                    <a:p>
                      <a:pPr algn="ctr" fontAlgn="base"/>
                      <a:r>
                        <a:rPr lang="en-GB" sz="1400" b="1" dirty="0">
                          <a:effectLst/>
                          <a:latin typeface="Calibri"/>
                        </a:rPr>
                        <a:t>Thursday</a:t>
                      </a:r>
                      <a:endParaRPr lang="en-GB" dirty="0">
                        <a:effectLst/>
                        <a:latin typeface="Calibri"/>
                      </a:endParaRPr>
                    </a:p>
                  </a:txBody>
                  <a:tcPr>
                    <a:lnL w="9525" cap="flat" cmpd="sng" algn="ctr">
                      <a:solidFill>
                        <a:srgbClr val="FFFFFF"/>
                      </a:solidFill>
                      <a:prstDash val="solid"/>
                      <a:round/>
                      <a:headEnd type="none" w="med" len="med"/>
                      <a:tailEnd type="none" w="med" len="med"/>
                    </a:lnL>
                    <a:lnR w="10963" cap="flat" cmpd="sng" algn="ctr">
                      <a:solidFill>
                        <a:srgbClr val="000000"/>
                      </a:solidFill>
                      <a:prstDash val="solid"/>
                      <a:round/>
                      <a:headEnd type="none" w="med" len="med"/>
                      <a:tailEnd type="none" w="med" len="med"/>
                    </a:lnR>
                    <a:lnT w="10963"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3909553988"/>
                  </a:ext>
                </a:extLst>
              </a:tr>
              <a:tr h="319556">
                <a:tc>
                  <a:txBody>
                    <a:bodyPr/>
                    <a:lstStyle/>
                    <a:p>
                      <a:pPr algn="ctr" fontAlgn="base"/>
                      <a:r>
                        <a:rPr lang="en-GB" sz="1400" b="1">
                          <a:effectLst/>
                          <a:latin typeface="Calibri"/>
                        </a:rPr>
                        <a:t>Maths</a:t>
                      </a:r>
                      <a:endParaRPr lang="en-GB">
                        <a:effectLst/>
                        <a:latin typeface="Calibri"/>
                      </a:endParaRPr>
                    </a:p>
                  </a:txBody>
                  <a:tcPr>
                    <a:lnL w="10963" cap="flat" cmpd="sng" algn="ctr">
                      <a:solidFill>
                        <a:srgbClr val="000000"/>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7"/>
                    </a:solidFill>
                  </a:tcPr>
                </a:tc>
                <a:tc>
                  <a:txBody>
                    <a:bodyPr/>
                    <a:lstStyle/>
                    <a:p>
                      <a:pPr algn="ctr" fontAlgn="base"/>
                      <a:r>
                        <a:rPr lang="en-GB" sz="1400" dirty="0">
                          <a:effectLst/>
                          <a:latin typeface="Calibri"/>
                        </a:rPr>
                        <a:t>11- 13</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7"/>
                    </a:solidFill>
                  </a:tcPr>
                </a:tc>
                <a:tc>
                  <a:txBody>
                    <a:bodyPr/>
                    <a:lstStyle/>
                    <a:p>
                      <a:pPr algn="ctr" fontAlgn="base"/>
                      <a:r>
                        <a:rPr lang="en-GB" sz="1400" b="1" dirty="0">
                          <a:effectLst/>
                          <a:latin typeface="Calibri"/>
                        </a:rPr>
                        <a:t>Friday</a:t>
                      </a:r>
                      <a:endParaRPr lang="en-GB" dirty="0">
                        <a:effectLst/>
                        <a:latin typeface="Calibri"/>
                      </a:endParaRPr>
                    </a:p>
                  </a:txBody>
                  <a:tcPr>
                    <a:lnL w="9525" cap="flat" cmpd="sng" algn="ctr">
                      <a:solidFill>
                        <a:srgbClr val="FFFFFF"/>
                      </a:solidFill>
                      <a:prstDash val="solid"/>
                      <a:round/>
                      <a:headEnd type="none" w="med" len="med"/>
                      <a:tailEnd type="none" w="med" len="med"/>
                    </a:lnL>
                    <a:lnR w="10963"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2914991664"/>
                  </a:ext>
                </a:extLst>
              </a:tr>
              <a:tr h="319556">
                <a:tc>
                  <a:txBody>
                    <a:bodyPr/>
                    <a:lstStyle/>
                    <a:p>
                      <a:pPr algn="ctr" fontAlgn="base"/>
                      <a:r>
                        <a:rPr lang="en-GB" sz="1400" b="1">
                          <a:effectLst/>
                          <a:latin typeface="Calibri"/>
                        </a:rPr>
                        <a:t>Science</a:t>
                      </a:r>
                      <a:endParaRPr lang="en-GB">
                        <a:effectLst/>
                        <a:latin typeface="Calibri"/>
                      </a:endParaRPr>
                    </a:p>
                  </a:txBody>
                  <a:tcPr>
                    <a:lnL w="10963" cap="flat" cmpd="sng" algn="ctr">
                      <a:solidFill>
                        <a:srgbClr val="000000"/>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0963" cap="flat" cmpd="sng" algn="ctr">
                      <a:solidFill>
                        <a:srgbClr val="000000"/>
                      </a:solidFill>
                      <a:prstDash val="solid"/>
                      <a:round/>
                      <a:headEnd type="none" w="med" len="med"/>
                      <a:tailEnd type="none" w="med" len="med"/>
                    </a:lnB>
                    <a:solidFill>
                      <a:srgbClr val="CBCBCB"/>
                    </a:solidFill>
                  </a:tcPr>
                </a:tc>
                <a:tc>
                  <a:txBody>
                    <a:bodyPr/>
                    <a:lstStyle/>
                    <a:p>
                      <a:pPr algn="ctr" fontAlgn="base"/>
                      <a:r>
                        <a:rPr lang="en-GB" sz="1400" dirty="0">
                          <a:effectLst/>
                          <a:latin typeface="Calibri"/>
                        </a:rPr>
                        <a:t>14 – 17</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0963" cap="flat" cmpd="sng" algn="ctr">
                      <a:solidFill>
                        <a:srgbClr val="000000"/>
                      </a:solidFill>
                      <a:prstDash val="solid"/>
                      <a:round/>
                      <a:headEnd type="none" w="med" len="med"/>
                      <a:tailEnd type="none" w="med" len="med"/>
                    </a:lnB>
                    <a:solidFill>
                      <a:srgbClr val="CBCBCB"/>
                    </a:solidFill>
                  </a:tcPr>
                </a:tc>
                <a:tc>
                  <a:txBody>
                    <a:bodyPr/>
                    <a:lstStyle/>
                    <a:p>
                      <a:pPr algn="ctr" fontAlgn="base"/>
                      <a:r>
                        <a:rPr lang="en-GB" sz="1400" b="1" dirty="0">
                          <a:effectLst/>
                          <a:latin typeface="Calibri"/>
                        </a:rPr>
                        <a:t>Friday </a:t>
                      </a:r>
                      <a:endParaRPr lang="en-GB" dirty="0">
                        <a:effectLst/>
                        <a:latin typeface="Calibri"/>
                      </a:endParaRPr>
                    </a:p>
                  </a:txBody>
                  <a:tcPr>
                    <a:lnL w="9525" cap="flat" cmpd="sng" algn="ctr">
                      <a:solidFill>
                        <a:srgbClr val="FFFFFF"/>
                      </a:solidFill>
                      <a:prstDash val="solid"/>
                      <a:round/>
                      <a:headEnd type="none" w="med" len="med"/>
                      <a:tailEnd type="none" w="med" len="med"/>
                    </a:lnL>
                    <a:lnR w="10963"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10963" cap="flat" cmpd="sng" algn="ctr">
                      <a:solidFill>
                        <a:srgbClr val="000000"/>
                      </a:solidFill>
                      <a:prstDash val="solid"/>
                      <a:round/>
                      <a:headEnd type="none" w="med" len="med"/>
                      <a:tailEnd type="none" w="med" len="med"/>
                    </a:lnB>
                    <a:solidFill>
                      <a:srgbClr val="CBCBCB"/>
                    </a:solidFill>
                  </a:tcPr>
                </a:tc>
                <a:extLst>
                  <a:ext uri="{0D108BD9-81ED-4DB2-BD59-A6C34878D82A}">
                    <a16:rowId xmlns:a16="http://schemas.microsoft.com/office/drawing/2014/main" val="265247419"/>
                  </a:ext>
                </a:extLst>
              </a:tr>
              <a:tr h="319556">
                <a:tc>
                  <a:txBody>
                    <a:bodyPr/>
                    <a:lstStyle/>
                    <a:p>
                      <a:pPr algn="ctr" fontAlgn="base"/>
                      <a:r>
                        <a:rPr lang="en-GB" sz="1400" b="1">
                          <a:effectLst/>
                          <a:latin typeface="Calibri"/>
                        </a:rPr>
                        <a:t>PE</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0963"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dirty="0">
                          <a:effectLst/>
                          <a:latin typeface="Calibri"/>
                        </a:rPr>
                        <a:t>18 - 19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0963"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b="1">
                          <a:effectLst/>
                          <a:latin typeface="Calibri"/>
                        </a:rPr>
                        <a:t>Week A</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0963"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431724163"/>
                  </a:ext>
                </a:extLst>
              </a:tr>
              <a:tr h="319556">
                <a:tc>
                  <a:txBody>
                    <a:bodyPr/>
                    <a:lstStyle/>
                    <a:p>
                      <a:pPr algn="ctr" fontAlgn="base"/>
                      <a:r>
                        <a:rPr lang="en-GB" sz="1400" b="1">
                          <a:effectLst/>
                          <a:latin typeface="Calibri"/>
                        </a:rPr>
                        <a:t>Tech/Computing</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dirty="0">
                          <a:effectLst/>
                          <a:latin typeface="Calibri"/>
                        </a:rPr>
                        <a:t>20 – 28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b="1">
                          <a:effectLst/>
                          <a:latin typeface="Calibri"/>
                        </a:rPr>
                        <a:t>Week A</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4016379804"/>
                  </a:ext>
                </a:extLst>
              </a:tr>
              <a:tr h="319556">
                <a:tc>
                  <a:txBody>
                    <a:bodyPr/>
                    <a:lstStyle/>
                    <a:p>
                      <a:pPr algn="ctr" fontAlgn="base"/>
                      <a:r>
                        <a:rPr lang="en-GB" sz="1400" b="1">
                          <a:effectLst/>
                          <a:latin typeface="Calibri"/>
                        </a:rPr>
                        <a:t>Art</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dirty="0">
                          <a:effectLst/>
                          <a:latin typeface="Calibri"/>
                        </a:rPr>
                        <a:t>29 – 30</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b="1">
                          <a:effectLst/>
                          <a:latin typeface="Calibri"/>
                        </a:rPr>
                        <a:t>Week A</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1822581751"/>
                  </a:ext>
                </a:extLst>
              </a:tr>
              <a:tr h="319556">
                <a:tc>
                  <a:txBody>
                    <a:bodyPr/>
                    <a:lstStyle/>
                    <a:p>
                      <a:pPr algn="ctr" fontAlgn="base"/>
                      <a:r>
                        <a:rPr lang="en-GB" sz="1400" b="1">
                          <a:effectLst/>
                          <a:latin typeface="Calibri"/>
                        </a:rPr>
                        <a:t>Drama</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dirty="0">
                          <a:effectLst/>
                          <a:latin typeface="Calibri"/>
                        </a:rPr>
                        <a:t>31 – 32</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tc>
                  <a:txBody>
                    <a:bodyPr/>
                    <a:lstStyle/>
                    <a:p>
                      <a:pPr algn="ctr" fontAlgn="base"/>
                      <a:r>
                        <a:rPr lang="en-GB" sz="1400" b="1">
                          <a:effectLst/>
                          <a:latin typeface="Calibri"/>
                        </a:rPr>
                        <a:t>Week A</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716061873"/>
                  </a:ext>
                </a:extLst>
              </a:tr>
              <a:tr h="319556">
                <a:tc>
                  <a:txBody>
                    <a:bodyPr/>
                    <a:lstStyle/>
                    <a:p>
                      <a:pPr algn="ctr" fontAlgn="base"/>
                      <a:r>
                        <a:rPr lang="en-GB" sz="1400" b="1">
                          <a:effectLst/>
                          <a:latin typeface="Calibri"/>
                        </a:rPr>
                        <a:t>History</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dirty="0">
                          <a:effectLst/>
                          <a:latin typeface="Calibri"/>
                        </a:rPr>
                        <a:t>33 – 34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b="1">
                          <a:effectLst/>
                          <a:latin typeface="Calibri"/>
                        </a:rPr>
                        <a:t>Week B</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3355030038"/>
                  </a:ext>
                </a:extLst>
              </a:tr>
              <a:tr h="319556">
                <a:tc>
                  <a:txBody>
                    <a:bodyPr/>
                    <a:lstStyle/>
                    <a:p>
                      <a:pPr algn="ctr" fontAlgn="base"/>
                      <a:r>
                        <a:rPr lang="en-GB" sz="1400" b="1">
                          <a:effectLst/>
                          <a:latin typeface="Calibri"/>
                        </a:rPr>
                        <a:t>Geography</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dirty="0">
                          <a:effectLst/>
                          <a:latin typeface="Calibri"/>
                        </a:rPr>
                        <a:t>35 - 37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b="1">
                          <a:effectLst/>
                          <a:latin typeface="Calibri"/>
                        </a:rPr>
                        <a:t>Week B</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1931801380"/>
                  </a:ext>
                </a:extLst>
              </a:tr>
              <a:tr h="319556">
                <a:tc>
                  <a:txBody>
                    <a:bodyPr/>
                    <a:lstStyle/>
                    <a:p>
                      <a:pPr algn="ctr" fontAlgn="base"/>
                      <a:r>
                        <a:rPr lang="en-GB" sz="1400" b="1">
                          <a:effectLst/>
                          <a:latin typeface="Calibri"/>
                        </a:rPr>
                        <a:t>RE</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dirty="0">
                          <a:effectLst/>
                          <a:latin typeface="Calibri"/>
                        </a:rPr>
                        <a:t>38 – 40</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b="1">
                          <a:effectLst/>
                          <a:latin typeface="Calibri"/>
                        </a:rPr>
                        <a:t>Week B</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577478136"/>
                  </a:ext>
                </a:extLst>
              </a:tr>
              <a:tr h="319556">
                <a:tc>
                  <a:txBody>
                    <a:bodyPr/>
                    <a:lstStyle/>
                    <a:p>
                      <a:pPr algn="ctr" fontAlgn="base"/>
                      <a:r>
                        <a:rPr lang="en-GB" sz="1400" b="1">
                          <a:effectLst/>
                          <a:latin typeface="Calibri"/>
                        </a:rPr>
                        <a:t>French / Spanish</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dirty="0">
                          <a:effectLst/>
                          <a:latin typeface="Calibri"/>
                        </a:rPr>
                        <a:t>41- 52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b="1">
                          <a:effectLst/>
                          <a:latin typeface="Calibri"/>
                        </a:rPr>
                        <a:t>Week B</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2732988583"/>
                  </a:ext>
                </a:extLst>
              </a:tr>
              <a:tr h="319556">
                <a:tc>
                  <a:txBody>
                    <a:bodyPr/>
                    <a:lstStyle/>
                    <a:p>
                      <a:pPr algn="ctr" fontAlgn="base"/>
                      <a:r>
                        <a:rPr lang="en-GB" sz="1400" b="1">
                          <a:effectLst/>
                          <a:latin typeface="Calibri"/>
                        </a:rPr>
                        <a:t>Music</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dirty="0">
                          <a:effectLst/>
                          <a:latin typeface="Calibri"/>
                        </a:rPr>
                        <a:t>53 – 54</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tc>
                  <a:txBody>
                    <a:bodyPr/>
                    <a:lstStyle/>
                    <a:p>
                      <a:pPr algn="ctr" fontAlgn="base"/>
                      <a:r>
                        <a:rPr lang="en-GB" sz="1400" b="1">
                          <a:effectLst/>
                          <a:latin typeface="Calibri"/>
                        </a:rPr>
                        <a:t>Week B</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EBF7"/>
                    </a:solidFill>
                  </a:tcPr>
                </a:tc>
                <a:extLst>
                  <a:ext uri="{0D108BD9-81ED-4DB2-BD59-A6C34878D82A}">
                    <a16:rowId xmlns:a16="http://schemas.microsoft.com/office/drawing/2014/main" val="4051081963"/>
                  </a:ext>
                </a:extLst>
              </a:tr>
              <a:tr h="319556">
                <a:tc>
                  <a:txBody>
                    <a:bodyPr/>
                    <a:lstStyle/>
                    <a:p>
                      <a:pPr algn="ctr" fontAlgn="base"/>
                      <a:r>
                        <a:rPr lang="en-GB" sz="1400" b="1">
                          <a:effectLst/>
                          <a:latin typeface="Calibri"/>
                        </a:rPr>
                        <a:t>PSHE</a:t>
                      </a:r>
                      <a:endParaRPr lang="en-GB">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BCB"/>
                    </a:solidFill>
                  </a:tcPr>
                </a:tc>
                <a:tc>
                  <a:txBody>
                    <a:bodyPr/>
                    <a:lstStyle/>
                    <a:p>
                      <a:pPr algn="ctr" fontAlgn="base"/>
                      <a:r>
                        <a:rPr lang="en-GB" sz="1400" dirty="0">
                          <a:effectLst/>
                          <a:latin typeface="Calibri"/>
                        </a:rPr>
                        <a:t>54</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BCB"/>
                    </a:solidFill>
                  </a:tcPr>
                </a:tc>
                <a:tc>
                  <a:txBody>
                    <a:bodyPr/>
                    <a:lstStyle/>
                    <a:p>
                      <a:pPr algn="ctr" fontAlgn="base"/>
                      <a:r>
                        <a:rPr lang="en-GB" sz="1400" b="1" dirty="0">
                          <a:effectLst/>
                          <a:latin typeface="Calibri"/>
                        </a:rPr>
                        <a:t>Set Termly</a:t>
                      </a:r>
                      <a:endParaRPr lang="en-GB" dirty="0">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BCBCB"/>
                    </a:solidFill>
                  </a:tcPr>
                </a:tc>
                <a:extLst>
                  <a:ext uri="{0D108BD9-81ED-4DB2-BD59-A6C34878D82A}">
                    <a16:rowId xmlns:a16="http://schemas.microsoft.com/office/drawing/2014/main" val="2448427235"/>
                  </a:ext>
                </a:extLst>
              </a:tr>
            </a:tbl>
          </a:graphicData>
        </a:graphic>
      </p:graphicFrame>
      <p:sp>
        <p:nvSpPr>
          <p:cNvPr id="14" name="Rectangle 13">
            <a:extLst>
              <a:ext uri="{FF2B5EF4-FFF2-40B4-BE49-F238E27FC236}">
                <a16:creationId xmlns:a16="http://schemas.microsoft.com/office/drawing/2014/main" id="{5E6C3F18-186B-6ED5-7D3B-5E16E6EA8603}"/>
              </a:ext>
            </a:extLst>
          </p:cNvPr>
          <p:cNvSpPr/>
          <p:nvPr/>
        </p:nvSpPr>
        <p:spPr>
          <a:xfrm>
            <a:off x="6356530" y="1756201"/>
            <a:ext cx="3423838" cy="9276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aphicFrame>
        <p:nvGraphicFramePr>
          <p:cNvPr id="9" name="Table 8">
            <a:extLst>
              <a:ext uri="{FF2B5EF4-FFF2-40B4-BE49-F238E27FC236}">
                <a16:creationId xmlns:a16="http://schemas.microsoft.com/office/drawing/2014/main" id="{901A3133-5D20-A9B8-7BB8-9A29E2506F4F}"/>
              </a:ext>
            </a:extLst>
          </p:cNvPr>
          <p:cNvGraphicFramePr>
            <a:graphicFrameLocks noGrp="1"/>
          </p:cNvGraphicFramePr>
          <p:nvPr>
            <p:extLst>
              <p:ext uri="{D42A27DB-BD31-4B8C-83A1-F6EECF244321}">
                <p14:modId xmlns:p14="http://schemas.microsoft.com/office/powerpoint/2010/main" val="2875601079"/>
              </p:ext>
            </p:extLst>
          </p:nvPr>
        </p:nvGraphicFramePr>
        <p:xfrm>
          <a:off x="248051" y="3652292"/>
          <a:ext cx="5984721" cy="2315443"/>
        </p:xfrm>
        <a:graphic>
          <a:graphicData uri="http://schemas.openxmlformats.org/drawingml/2006/table">
            <a:tbl>
              <a:tblPr bandRow="1">
                <a:tableStyleId>{5C22544A-7EE6-4342-B048-85BDC9FD1C3A}</a:tableStyleId>
              </a:tblPr>
              <a:tblGrid>
                <a:gridCol w="1411601">
                  <a:extLst>
                    <a:ext uri="{9D8B030D-6E8A-4147-A177-3AD203B41FA5}">
                      <a16:colId xmlns:a16="http://schemas.microsoft.com/office/drawing/2014/main" val="3547097151"/>
                    </a:ext>
                  </a:extLst>
                </a:gridCol>
                <a:gridCol w="2286560">
                  <a:extLst>
                    <a:ext uri="{9D8B030D-6E8A-4147-A177-3AD203B41FA5}">
                      <a16:colId xmlns:a16="http://schemas.microsoft.com/office/drawing/2014/main" val="2555573952"/>
                    </a:ext>
                  </a:extLst>
                </a:gridCol>
                <a:gridCol w="2286560">
                  <a:extLst>
                    <a:ext uri="{9D8B030D-6E8A-4147-A177-3AD203B41FA5}">
                      <a16:colId xmlns:a16="http://schemas.microsoft.com/office/drawing/2014/main" val="426585614"/>
                    </a:ext>
                  </a:extLst>
                </a:gridCol>
              </a:tblGrid>
              <a:tr h="380647">
                <a:tc>
                  <a:txBody>
                    <a:bodyPr/>
                    <a:lstStyle/>
                    <a:p>
                      <a:pPr algn="ctr" fontAlgn="auto">
                        <a:lnSpc>
                          <a:spcPts val="1650"/>
                        </a:lnSpc>
                      </a:pPr>
                      <a:endParaRPr lang="en-GB" sz="1400" b="1" dirty="0">
                        <a:solidFill>
                          <a:srgbClr val="FFFFFF"/>
                        </a:solidFill>
                        <a:effectLst/>
                        <a:latin typeface="Calibri" panose="020F0502020204030204" pitchFamily="34" charset="0"/>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30661" cap="flat" cmpd="sng" algn="ctr">
                      <a:solidFill>
                        <a:srgbClr val="FFFFFF"/>
                      </a:solidFill>
                      <a:prstDash val="solid"/>
                      <a:round/>
                      <a:headEnd type="none" w="med" len="med"/>
                      <a:tailEnd type="none" w="med" len="med"/>
                    </a:lnB>
                    <a:solidFill>
                      <a:srgbClr val="4472C4"/>
                    </a:solidFill>
                  </a:tcPr>
                </a:tc>
                <a:tc>
                  <a:txBody>
                    <a:bodyPr/>
                    <a:lstStyle/>
                    <a:p>
                      <a:pPr algn="ctr" fontAlgn="base">
                        <a:lnSpc>
                          <a:spcPts val="1650"/>
                        </a:lnSpc>
                      </a:pPr>
                      <a:r>
                        <a:rPr lang="en-GB" sz="1400" b="1">
                          <a:solidFill>
                            <a:srgbClr val="FFFFFF"/>
                          </a:solidFill>
                          <a:effectLst/>
                          <a:latin typeface="Calibri"/>
                        </a:rPr>
                        <a:t>Set Week Commencing</a:t>
                      </a:r>
                      <a:endParaRPr lang="en-GB" b="1">
                        <a:solidFill>
                          <a:srgbClr val="FFFFFF"/>
                        </a:solidFill>
                        <a:effectLst/>
                        <a:latin typeface="Calibri"/>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30661" cap="flat" cmpd="sng" algn="ctr">
                      <a:solidFill>
                        <a:srgbClr val="FFFFFF"/>
                      </a:solidFill>
                      <a:prstDash val="solid"/>
                      <a:round/>
                      <a:headEnd type="none" w="med" len="med"/>
                      <a:tailEnd type="none" w="med" len="med"/>
                    </a:lnB>
                    <a:solidFill>
                      <a:srgbClr val="4472C4"/>
                    </a:solidFill>
                  </a:tcPr>
                </a:tc>
                <a:tc>
                  <a:txBody>
                    <a:bodyPr/>
                    <a:lstStyle/>
                    <a:p>
                      <a:pPr lvl="0" algn="ctr">
                        <a:lnSpc>
                          <a:spcPts val="1650"/>
                        </a:lnSpc>
                        <a:buNone/>
                      </a:pPr>
                      <a:r>
                        <a:rPr lang="en-GB" sz="1400" b="1">
                          <a:solidFill>
                            <a:srgbClr val="FFFFFF"/>
                          </a:solidFill>
                          <a:effectLst/>
                          <a:latin typeface="Calibri"/>
                        </a:rPr>
                        <a:t>Due Week Commencing  </a:t>
                      </a:r>
                    </a:p>
                  </a:txBody>
                  <a:tcPr>
                    <a:lnL w="10220" cap="flat" cmpd="sng" algn="ctr">
                      <a:solidFill>
                        <a:srgbClr val="FFFFFF"/>
                      </a:solidFill>
                      <a:prstDash val="solid"/>
                      <a:round/>
                      <a:headEnd type="none" w="med" len="med"/>
                      <a:tailEnd type="none" w="med" len="med"/>
                    </a:lnL>
                    <a:lnR w="10219">
                      <a:solidFill>
                        <a:srgbClr val="FFFFFF"/>
                      </a:solidFill>
                    </a:lnR>
                    <a:lnT w="10219">
                      <a:solidFill>
                        <a:srgbClr val="FFFFFF"/>
                      </a:solidFill>
                    </a:lnT>
                    <a:lnB w="30660">
                      <a:solidFill>
                        <a:srgbClr val="FFFFFF"/>
                      </a:solidFill>
                    </a:lnB>
                    <a:solidFill>
                      <a:srgbClr val="4472C4"/>
                    </a:solidFill>
                  </a:tcPr>
                </a:tc>
                <a:extLst>
                  <a:ext uri="{0D108BD9-81ED-4DB2-BD59-A6C34878D82A}">
                    <a16:rowId xmlns:a16="http://schemas.microsoft.com/office/drawing/2014/main" val="105835124"/>
                  </a:ext>
                </a:extLst>
              </a:tr>
              <a:tr h="380647">
                <a:tc>
                  <a:txBody>
                    <a:bodyPr/>
                    <a:lstStyle/>
                    <a:p>
                      <a:pPr algn="ctr" fontAlgn="base">
                        <a:lnSpc>
                          <a:spcPts val="1650"/>
                        </a:lnSpc>
                      </a:pPr>
                      <a:r>
                        <a:rPr lang="en-GB" sz="1400" b="1">
                          <a:effectLst/>
                          <a:latin typeface="Calibri"/>
                        </a:rPr>
                        <a:t>Week B</a:t>
                      </a:r>
                      <a:endParaRPr lang="en-GB">
                        <a:effectLst/>
                        <a:latin typeface="Calibri"/>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30661"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GB" sz="1400" b="1" dirty="0">
                          <a:effectLst/>
                          <a:latin typeface="Calibri"/>
                        </a:rPr>
                        <a:t>22/04/25</a:t>
                      </a: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30661"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CFD5EA"/>
                    </a:solidFill>
                  </a:tcPr>
                </a:tc>
                <a:tc>
                  <a:txBody>
                    <a:bodyPr/>
                    <a:lstStyle/>
                    <a:p>
                      <a:pPr lvl="0" algn="ctr">
                        <a:lnSpc>
                          <a:spcPts val="1650"/>
                        </a:lnSpc>
                        <a:buNone/>
                      </a:pPr>
                      <a:r>
                        <a:rPr lang="en-GB" sz="1400" b="1" i="0" u="none" strike="noStrike" noProof="0" dirty="0">
                          <a:solidFill>
                            <a:srgbClr val="000000"/>
                          </a:solidFill>
                          <a:effectLst/>
                          <a:latin typeface="Calibri"/>
                        </a:rPr>
                        <a:t>05/05/25</a:t>
                      </a:r>
                    </a:p>
                  </a:txBody>
                  <a:tcPr>
                    <a:lnL w="10220" cap="flat" cmpd="sng" algn="ctr">
                      <a:solidFill>
                        <a:srgbClr val="FFFFFF"/>
                      </a:solidFill>
                      <a:prstDash val="solid"/>
                      <a:round/>
                      <a:headEnd type="none" w="med" len="med"/>
                      <a:tailEnd type="none" w="med" len="med"/>
                    </a:lnL>
                    <a:lnR w="10219">
                      <a:solidFill>
                        <a:srgbClr val="FFFFFF"/>
                      </a:solidFill>
                    </a:lnR>
                    <a:lnT w="30660">
                      <a:solidFill>
                        <a:srgbClr val="FFFFFF"/>
                      </a:solidFill>
                    </a:lnT>
                    <a:lnB w="10219">
                      <a:solidFill>
                        <a:srgbClr val="FFFFFF"/>
                      </a:solidFill>
                    </a:lnB>
                    <a:solidFill>
                      <a:srgbClr val="CFD5EA"/>
                    </a:solidFill>
                  </a:tcPr>
                </a:tc>
                <a:extLst>
                  <a:ext uri="{0D108BD9-81ED-4DB2-BD59-A6C34878D82A}">
                    <a16:rowId xmlns:a16="http://schemas.microsoft.com/office/drawing/2014/main" val="2679290651"/>
                  </a:ext>
                </a:extLst>
              </a:tr>
              <a:tr h="380647">
                <a:tc>
                  <a:txBody>
                    <a:bodyPr/>
                    <a:lstStyle/>
                    <a:p>
                      <a:pPr algn="ctr" fontAlgn="base">
                        <a:lnSpc>
                          <a:spcPts val="1650"/>
                        </a:lnSpc>
                      </a:pPr>
                      <a:r>
                        <a:rPr lang="en-GB" sz="1400" b="1">
                          <a:effectLst/>
                          <a:latin typeface="Calibri"/>
                        </a:rPr>
                        <a:t>Week A</a:t>
                      </a:r>
                      <a:endParaRPr lang="en-GB">
                        <a:effectLst/>
                        <a:latin typeface="Calibri"/>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E2F0D9"/>
                    </a:solidFill>
                  </a:tcPr>
                </a:tc>
                <a:tc>
                  <a:txBody>
                    <a:bodyPr/>
                    <a:lstStyle/>
                    <a:p>
                      <a:pPr algn="ctr" fontAlgn="base">
                        <a:lnSpc>
                          <a:spcPts val="1650"/>
                        </a:lnSpc>
                      </a:pPr>
                      <a:r>
                        <a:rPr lang="en-GB" sz="1400" b="1">
                          <a:effectLst/>
                          <a:latin typeface="Calibri"/>
                        </a:rPr>
                        <a:t>28/04/25</a:t>
                      </a: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E2F0D9"/>
                    </a:solidFill>
                  </a:tcPr>
                </a:tc>
                <a:tc>
                  <a:txBody>
                    <a:bodyPr/>
                    <a:lstStyle/>
                    <a:p>
                      <a:pPr lvl="0" algn="ctr">
                        <a:lnSpc>
                          <a:spcPts val="1650"/>
                        </a:lnSpc>
                        <a:buNone/>
                      </a:pPr>
                      <a:r>
                        <a:rPr lang="en-GB" sz="1400" b="1">
                          <a:effectLst/>
                          <a:latin typeface="Calibri"/>
                        </a:rPr>
                        <a:t>12/05/25</a:t>
                      </a:r>
                    </a:p>
                  </a:txBody>
                  <a:tcPr>
                    <a:lnL w="10220" cap="flat" cmpd="sng" algn="ctr">
                      <a:solidFill>
                        <a:srgbClr val="FFFFFF"/>
                      </a:solidFill>
                      <a:prstDash val="solid"/>
                      <a:round/>
                      <a:headEnd type="none" w="med" len="med"/>
                      <a:tailEnd type="none" w="med" len="med"/>
                    </a:lnL>
                    <a:lnR w="10219">
                      <a:solidFill>
                        <a:srgbClr val="FFFFFF"/>
                      </a:solidFill>
                    </a:lnR>
                    <a:lnT w="10219">
                      <a:solidFill>
                        <a:srgbClr val="FFFFFF"/>
                      </a:solidFill>
                    </a:lnT>
                    <a:lnB w="10219">
                      <a:solidFill>
                        <a:srgbClr val="FFFFFF"/>
                      </a:solidFill>
                    </a:lnB>
                    <a:solidFill>
                      <a:srgbClr val="E2F0D9"/>
                    </a:solidFill>
                  </a:tcPr>
                </a:tc>
                <a:extLst>
                  <a:ext uri="{0D108BD9-81ED-4DB2-BD59-A6C34878D82A}">
                    <a16:rowId xmlns:a16="http://schemas.microsoft.com/office/drawing/2014/main" val="587003590"/>
                  </a:ext>
                </a:extLst>
              </a:tr>
              <a:tr h="380647">
                <a:tc>
                  <a:txBody>
                    <a:bodyPr/>
                    <a:lstStyle/>
                    <a:p>
                      <a:pPr algn="ctr" fontAlgn="base">
                        <a:lnSpc>
                          <a:spcPts val="1650"/>
                        </a:lnSpc>
                      </a:pPr>
                      <a:r>
                        <a:rPr lang="en-GB" sz="1400" b="1" dirty="0">
                          <a:effectLst/>
                          <a:latin typeface="Calibri"/>
                        </a:rPr>
                        <a:t>Week B</a:t>
                      </a:r>
                      <a:endParaRPr lang="en-GB" dirty="0">
                        <a:effectLst/>
                        <a:latin typeface="Calibri"/>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GB" sz="1400" b="1">
                          <a:effectLst/>
                          <a:latin typeface="Calibri"/>
                        </a:rPr>
                        <a:t>05/05/25</a:t>
                      </a: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CFD5EA"/>
                    </a:solidFill>
                  </a:tcPr>
                </a:tc>
                <a:tc>
                  <a:txBody>
                    <a:bodyPr/>
                    <a:lstStyle/>
                    <a:p>
                      <a:pPr lvl="0" algn="ctr">
                        <a:lnSpc>
                          <a:spcPts val="1650"/>
                        </a:lnSpc>
                        <a:buNone/>
                      </a:pPr>
                      <a:r>
                        <a:rPr lang="en-GB" sz="1400" b="1">
                          <a:effectLst/>
                          <a:latin typeface="Calibri"/>
                        </a:rPr>
                        <a:t>19/05/25 </a:t>
                      </a:r>
                    </a:p>
                  </a:txBody>
                  <a:tcPr>
                    <a:lnL w="10220" cap="flat" cmpd="sng" algn="ctr">
                      <a:solidFill>
                        <a:srgbClr val="FFFFFF"/>
                      </a:solidFill>
                      <a:prstDash val="solid"/>
                      <a:round/>
                      <a:headEnd type="none" w="med" len="med"/>
                      <a:tailEnd type="none" w="med" len="med"/>
                    </a:lnL>
                    <a:lnR w="10219">
                      <a:solidFill>
                        <a:srgbClr val="FFFFFF"/>
                      </a:solidFill>
                    </a:lnR>
                    <a:lnT w="10219" cap="flat" cmpd="sng" algn="ctr">
                      <a:solidFill>
                        <a:srgbClr val="FFFFFF"/>
                      </a:solidFill>
                      <a:prstDash val="solid"/>
                      <a:round/>
                      <a:headEnd type="none" w="med" len="med"/>
                      <a:tailEnd type="none" w="med" len="med"/>
                    </a:lnT>
                    <a:lnB w="10219">
                      <a:solidFill>
                        <a:srgbClr val="FFFFFF"/>
                      </a:solidFill>
                    </a:lnB>
                    <a:solidFill>
                      <a:srgbClr val="CFD5EA"/>
                    </a:solidFill>
                  </a:tcPr>
                </a:tc>
                <a:extLst>
                  <a:ext uri="{0D108BD9-81ED-4DB2-BD59-A6C34878D82A}">
                    <a16:rowId xmlns:a16="http://schemas.microsoft.com/office/drawing/2014/main" val="902350472"/>
                  </a:ext>
                </a:extLst>
              </a:tr>
              <a:tr h="380647">
                <a:tc>
                  <a:txBody>
                    <a:bodyPr/>
                    <a:lstStyle/>
                    <a:p>
                      <a:pPr algn="ctr" fontAlgn="base">
                        <a:lnSpc>
                          <a:spcPts val="1650"/>
                        </a:lnSpc>
                      </a:pPr>
                      <a:r>
                        <a:rPr lang="en-GB" sz="1400" b="1">
                          <a:effectLst/>
                          <a:latin typeface="Calibri"/>
                        </a:rPr>
                        <a:t>Week A</a:t>
                      </a:r>
                      <a:endParaRPr lang="en-GB">
                        <a:effectLst/>
                        <a:latin typeface="Calibri"/>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E2F0D9"/>
                    </a:solidFill>
                  </a:tcPr>
                </a:tc>
                <a:tc>
                  <a:txBody>
                    <a:bodyPr/>
                    <a:lstStyle/>
                    <a:p>
                      <a:pPr algn="ctr" fontAlgn="base">
                        <a:lnSpc>
                          <a:spcPts val="1650"/>
                        </a:lnSpc>
                      </a:pPr>
                      <a:r>
                        <a:rPr lang="en-GB" sz="1400" b="1">
                          <a:effectLst/>
                          <a:latin typeface="Calibri"/>
                        </a:rPr>
                        <a:t>12/05/25</a:t>
                      </a: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E2F0D9"/>
                    </a:solidFill>
                  </a:tcPr>
                </a:tc>
                <a:tc>
                  <a:txBody>
                    <a:bodyPr/>
                    <a:lstStyle/>
                    <a:p>
                      <a:pPr lvl="0" algn="ctr">
                        <a:lnSpc>
                          <a:spcPts val="1650"/>
                        </a:lnSpc>
                        <a:buNone/>
                      </a:pPr>
                      <a:r>
                        <a:rPr lang="en-GB" sz="1400" b="1">
                          <a:effectLst/>
                          <a:latin typeface="Calibri"/>
                        </a:rPr>
                        <a:t>02/06/25 </a:t>
                      </a:r>
                    </a:p>
                  </a:txBody>
                  <a:tcPr>
                    <a:lnL w="10220" cap="flat" cmpd="sng" algn="ctr">
                      <a:solidFill>
                        <a:srgbClr val="FFFFFF"/>
                      </a:solidFill>
                      <a:prstDash val="solid"/>
                      <a:round/>
                      <a:headEnd type="none" w="med" len="med"/>
                      <a:tailEnd type="none" w="med" len="med"/>
                    </a:lnL>
                    <a:lnR w="10219">
                      <a:solidFill>
                        <a:srgbClr val="FFFFFF"/>
                      </a:solidFill>
                    </a:lnR>
                    <a:lnT w="10219">
                      <a:solidFill>
                        <a:srgbClr val="FFFFFF"/>
                      </a:solidFill>
                    </a:lnT>
                    <a:lnB w="10219">
                      <a:solidFill>
                        <a:srgbClr val="FFFFFF"/>
                      </a:solidFill>
                    </a:lnB>
                    <a:solidFill>
                      <a:srgbClr val="E2F0D9"/>
                    </a:solidFill>
                  </a:tcPr>
                </a:tc>
                <a:extLst>
                  <a:ext uri="{0D108BD9-81ED-4DB2-BD59-A6C34878D82A}">
                    <a16:rowId xmlns:a16="http://schemas.microsoft.com/office/drawing/2014/main" val="3577817737"/>
                  </a:ext>
                </a:extLst>
              </a:tr>
              <a:tr h="412208">
                <a:tc>
                  <a:txBody>
                    <a:bodyPr/>
                    <a:lstStyle/>
                    <a:p>
                      <a:pPr algn="ctr" fontAlgn="base">
                        <a:lnSpc>
                          <a:spcPts val="1650"/>
                        </a:lnSpc>
                      </a:pPr>
                      <a:r>
                        <a:rPr lang="en-GB" sz="1400" b="1" dirty="0">
                          <a:effectLst/>
                          <a:latin typeface="Calibri"/>
                        </a:rPr>
                        <a:t>Week B</a:t>
                      </a:r>
                      <a:endParaRPr lang="en-GB" dirty="0">
                        <a:effectLst/>
                        <a:latin typeface="Calibri"/>
                      </a:endParaRP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CFD5EA"/>
                    </a:solidFill>
                  </a:tcPr>
                </a:tc>
                <a:tc>
                  <a:txBody>
                    <a:bodyPr/>
                    <a:lstStyle/>
                    <a:p>
                      <a:pPr algn="ctr" fontAlgn="base">
                        <a:lnSpc>
                          <a:spcPts val="1650"/>
                        </a:lnSpc>
                      </a:pPr>
                      <a:r>
                        <a:rPr lang="en-GB" sz="1400" b="1">
                          <a:effectLst/>
                          <a:latin typeface="Calibri"/>
                        </a:rPr>
                        <a:t>19/05/25</a:t>
                      </a:r>
                    </a:p>
                  </a:txBody>
                  <a:tcPr>
                    <a:lnL w="10220" cap="flat" cmpd="sng" algn="ctr">
                      <a:solidFill>
                        <a:srgbClr val="FFFFFF"/>
                      </a:solidFill>
                      <a:prstDash val="solid"/>
                      <a:round/>
                      <a:headEnd type="none" w="med" len="med"/>
                      <a:tailEnd type="none" w="med" len="med"/>
                    </a:lnL>
                    <a:lnR w="10220" cap="flat" cmpd="sng" algn="ctr">
                      <a:solidFill>
                        <a:srgbClr val="FFFFFF"/>
                      </a:solidFill>
                      <a:prstDash val="solid"/>
                      <a:round/>
                      <a:headEnd type="none" w="med" len="med"/>
                      <a:tailEnd type="none" w="med" len="med"/>
                    </a:lnR>
                    <a:lnT w="10220" cap="flat" cmpd="sng" algn="ctr">
                      <a:solidFill>
                        <a:srgbClr val="FFFFFF"/>
                      </a:solidFill>
                      <a:prstDash val="solid"/>
                      <a:round/>
                      <a:headEnd type="none" w="med" len="med"/>
                      <a:tailEnd type="none" w="med" len="med"/>
                    </a:lnT>
                    <a:lnB w="10220" cap="flat" cmpd="sng" algn="ctr">
                      <a:solidFill>
                        <a:srgbClr val="FFFFFF"/>
                      </a:solidFill>
                      <a:prstDash val="solid"/>
                      <a:round/>
                      <a:headEnd type="none" w="med" len="med"/>
                      <a:tailEnd type="none" w="med" len="med"/>
                    </a:lnB>
                    <a:solidFill>
                      <a:srgbClr val="CFD5EA"/>
                    </a:solidFill>
                  </a:tcPr>
                </a:tc>
                <a:tc>
                  <a:txBody>
                    <a:bodyPr/>
                    <a:lstStyle/>
                    <a:p>
                      <a:pPr lvl="0" algn="ctr">
                        <a:lnSpc>
                          <a:spcPts val="1650"/>
                        </a:lnSpc>
                        <a:buNone/>
                      </a:pPr>
                      <a:r>
                        <a:rPr lang="en-GB" sz="1400" b="1" dirty="0">
                          <a:effectLst/>
                          <a:latin typeface="Calibri"/>
                        </a:rPr>
                        <a:t>09/06/25 </a:t>
                      </a:r>
                    </a:p>
                  </a:txBody>
                  <a:tcPr>
                    <a:lnL w="10220" cap="flat" cmpd="sng" algn="ctr">
                      <a:solidFill>
                        <a:srgbClr val="FFFFFF"/>
                      </a:solidFill>
                      <a:prstDash val="solid"/>
                      <a:round/>
                      <a:headEnd type="none" w="med" len="med"/>
                      <a:tailEnd type="none" w="med" len="med"/>
                    </a:lnL>
                    <a:lnR w="10219">
                      <a:solidFill>
                        <a:srgbClr val="FFFFFF"/>
                      </a:solidFill>
                    </a:lnR>
                    <a:lnT w="10219">
                      <a:solidFill>
                        <a:srgbClr val="FFFFFF"/>
                      </a:solidFill>
                    </a:lnT>
                    <a:lnB w="10219">
                      <a:solidFill>
                        <a:srgbClr val="FFFFFF"/>
                      </a:solidFill>
                    </a:lnB>
                    <a:solidFill>
                      <a:srgbClr val="CFD5EA"/>
                    </a:solidFill>
                  </a:tcPr>
                </a:tc>
                <a:extLst>
                  <a:ext uri="{0D108BD9-81ED-4DB2-BD59-A6C34878D82A}">
                    <a16:rowId xmlns:a16="http://schemas.microsoft.com/office/drawing/2014/main" val="1451973401"/>
                  </a:ext>
                </a:extLst>
              </a:tr>
            </a:tbl>
          </a:graphicData>
        </a:graphic>
      </p:graphicFrame>
    </p:spTree>
    <p:extLst>
      <p:ext uri="{BB962C8B-B14F-4D97-AF65-F5344CB8AC3E}">
        <p14:creationId xmlns:p14="http://schemas.microsoft.com/office/powerpoint/2010/main" val="38787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524906" y="57675"/>
            <a:ext cx="9490075" cy="395288"/>
          </a:xfrm>
          <a:noFill/>
        </p:spPr>
        <p:txBody>
          <a:bodyPr>
            <a:normAutofit/>
          </a:bodyPr>
          <a:lstStyle/>
          <a:p>
            <a:r>
              <a:rPr lang="en-GB" sz="1400" b="1" dirty="0">
                <a:solidFill>
                  <a:schemeClr val="bg1"/>
                </a:solidFill>
                <a:latin typeface="+mn-lt"/>
              </a:rPr>
              <a:t> Maths </a:t>
            </a:r>
            <a:endParaRPr lang="en-GB" sz="1400" b="0" dirty="0">
              <a:solidFill>
                <a:schemeClr val="bg1"/>
              </a:solidFill>
              <a:latin typeface="+mn-lt"/>
              <a:ea typeface="Calibri"/>
              <a:cs typeface="Calibri"/>
            </a:endParaRPr>
          </a:p>
        </p:txBody>
      </p:sp>
      <p:pic>
        <p:nvPicPr>
          <p:cNvPr id="3" name="Picture 2">
            <a:extLst>
              <a:ext uri="{FF2B5EF4-FFF2-40B4-BE49-F238E27FC236}">
                <a16:creationId xmlns:a16="http://schemas.microsoft.com/office/drawing/2014/main" id="{0AAC5712-AD16-CC15-44D4-2C08DAB4E94F}"/>
              </a:ext>
            </a:extLst>
          </p:cNvPr>
          <p:cNvPicPr>
            <a:picLocks noChangeAspect="1"/>
          </p:cNvPicPr>
          <p:nvPr/>
        </p:nvPicPr>
        <p:blipFill>
          <a:blip r:embed="rId2"/>
          <a:stretch>
            <a:fillRect/>
          </a:stretch>
        </p:blipFill>
        <p:spPr>
          <a:xfrm>
            <a:off x="0" y="540363"/>
            <a:ext cx="9906000" cy="6103627"/>
          </a:xfrm>
          <a:prstGeom prst="rect">
            <a:avLst/>
          </a:prstGeom>
        </p:spPr>
      </p:pic>
    </p:spTree>
    <p:extLst>
      <p:ext uri="{BB962C8B-B14F-4D97-AF65-F5344CB8AC3E}">
        <p14:creationId xmlns:p14="http://schemas.microsoft.com/office/powerpoint/2010/main" val="181851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15925" y="72543"/>
            <a:ext cx="9490075" cy="395288"/>
          </a:xfrm>
          <a:noFill/>
        </p:spPr>
        <p:txBody>
          <a:bodyPr>
            <a:normAutofit/>
          </a:bodyPr>
          <a:lstStyle/>
          <a:p>
            <a:r>
              <a:rPr lang="en-GB" sz="1400" b="1" dirty="0">
                <a:solidFill>
                  <a:schemeClr val="bg1"/>
                </a:solidFill>
                <a:latin typeface="+mn-lt"/>
              </a:rPr>
              <a:t>Maths </a:t>
            </a:r>
            <a:endParaRPr lang="en-GB" sz="1400" b="0" dirty="0">
              <a:solidFill>
                <a:schemeClr val="bg1"/>
              </a:solidFill>
              <a:latin typeface="+mn-lt"/>
              <a:ea typeface="Calibri"/>
              <a:cs typeface="Calibri"/>
            </a:endParaRPr>
          </a:p>
        </p:txBody>
      </p:sp>
      <p:pic>
        <p:nvPicPr>
          <p:cNvPr id="3" name="Picture 2">
            <a:extLst>
              <a:ext uri="{FF2B5EF4-FFF2-40B4-BE49-F238E27FC236}">
                <a16:creationId xmlns:a16="http://schemas.microsoft.com/office/drawing/2014/main" id="{564B4910-D3FD-EF73-CE71-D3E81A4FA8A3}"/>
              </a:ext>
            </a:extLst>
          </p:cNvPr>
          <p:cNvPicPr>
            <a:picLocks noChangeAspect="1"/>
          </p:cNvPicPr>
          <p:nvPr/>
        </p:nvPicPr>
        <p:blipFill>
          <a:blip r:embed="rId2"/>
          <a:stretch>
            <a:fillRect/>
          </a:stretch>
        </p:blipFill>
        <p:spPr>
          <a:xfrm>
            <a:off x="68096" y="631925"/>
            <a:ext cx="9906000" cy="6153532"/>
          </a:xfrm>
          <a:prstGeom prst="rect">
            <a:avLst/>
          </a:prstGeom>
        </p:spPr>
      </p:pic>
    </p:spTree>
    <p:extLst>
      <p:ext uri="{BB962C8B-B14F-4D97-AF65-F5344CB8AC3E}">
        <p14:creationId xmlns:p14="http://schemas.microsoft.com/office/powerpoint/2010/main" val="2179637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596900" y="106363"/>
            <a:ext cx="9309100" cy="365125"/>
          </a:xfrm>
          <a:prstGeom prst="roundRect">
            <a:avLst/>
          </a:prstGeom>
          <a:noFill/>
        </p:spPr>
        <p:txBody>
          <a:bodyPr>
            <a:normAutofit/>
          </a:bodyPr>
          <a:lstStyle/>
          <a:p>
            <a:r>
              <a:rPr lang="en-GB" sz="1600" b="1" dirty="0">
                <a:latin typeface="+mn-lt"/>
              </a:rPr>
              <a:t>Maths</a:t>
            </a:r>
            <a:endParaRPr lang="en-GB" sz="1600" b="0" dirty="0">
              <a:latin typeface="+mn-lt"/>
            </a:endParaRPr>
          </a:p>
        </p:txBody>
      </p:sp>
      <p:pic>
        <p:nvPicPr>
          <p:cNvPr id="7" name="Graphic 6" descr="Closed book with solid fill">
            <a:extLst>
              <a:ext uri="{FF2B5EF4-FFF2-40B4-BE49-F238E27FC236}">
                <a16:creationId xmlns:a16="http://schemas.microsoft.com/office/drawing/2014/main" id="{B72B1C6C-3B68-99CD-AD2C-7FD1442889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6181" y="106938"/>
            <a:ext cx="506181" cy="518858"/>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0900"/>
            <a:ext cx="457200" cy="457200"/>
          </a:xfrm>
          <a:prstGeom prst="rect">
            <a:avLst/>
          </a:prstGeom>
        </p:spPr>
      </p:pic>
      <p:graphicFrame>
        <p:nvGraphicFramePr>
          <p:cNvPr id="10" name="Table 9">
            <a:extLst>
              <a:ext uri="{FF2B5EF4-FFF2-40B4-BE49-F238E27FC236}">
                <a16:creationId xmlns:a16="http://schemas.microsoft.com/office/drawing/2014/main" id="{8F68F10F-B9A5-30E1-6CD4-A6ABD66D31A7}"/>
              </a:ext>
            </a:extLst>
          </p:cNvPr>
          <p:cNvGraphicFramePr>
            <a:graphicFrameLocks noGrp="1"/>
          </p:cNvGraphicFramePr>
          <p:nvPr>
            <p:extLst>
              <p:ext uri="{D42A27DB-BD31-4B8C-83A1-F6EECF244321}">
                <p14:modId xmlns:p14="http://schemas.microsoft.com/office/powerpoint/2010/main" val="2224083115"/>
              </p:ext>
            </p:extLst>
          </p:nvPr>
        </p:nvGraphicFramePr>
        <p:xfrm>
          <a:off x="198119" y="1392615"/>
          <a:ext cx="9509761" cy="5208327"/>
        </p:xfrm>
        <a:graphic>
          <a:graphicData uri="http://schemas.openxmlformats.org/drawingml/2006/table">
            <a:tbl>
              <a:tblPr bandRow="1"/>
              <a:tblGrid>
                <a:gridCol w="992506">
                  <a:extLst>
                    <a:ext uri="{9D8B030D-6E8A-4147-A177-3AD203B41FA5}">
                      <a16:colId xmlns:a16="http://schemas.microsoft.com/office/drawing/2014/main" val="3865173386"/>
                    </a:ext>
                  </a:extLst>
                </a:gridCol>
                <a:gridCol w="695784">
                  <a:extLst>
                    <a:ext uri="{9D8B030D-6E8A-4147-A177-3AD203B41FA5}">
                      <a16:colId xmlns:a16="http://schemas.microsoft.com/office/drawing/2014/main" val="2742584468"/>
                    </a:ext>
                  </a:extLst>
                </a:gridCol>
                <a:gridCol w="7821471">
                  <a:extLst>
                    <a:ext uri="{9D8B030D-6E8A-4147-A177-3AD203B41FA5}">
                      <a16:colId xmlns:a16="http://schemas.microsoft.com/office/drawing/2014/main" val="602962847"/>
                    </a:ext>
                  </a:extLst>
                </a:gridCol>
              </a:tblGrid>
              <a:tr h="283015">
                <a:tc>
                  <a:txBody>
                    <a:bodyPr/>
                    <a:lstStyle/>
                    <a:p>
                      <a:pPr algn="ctr" fontAlgn="base"/>
                      <a:r>
                        <a:rPr lang="en-GB" sz="12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dirty="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822720">
                <a:tc>
                  <a:txBody>
                    <a:bodyPr/>
                    <a:lstStyle/>
                    <a:p>
                      <a:pPr algn="ctr" fontAlgn="base"/>
                      <a:r>
                        <a:rPr lang="en-GB" sz="1200" b="1" i="0">
                          <a:solidFill>
                            <a:srgbClr val="000000"/>
                          </a:solidFill>
                          <a:effectLst/>
                          <a:latin typeface="+mn-lt"/>
                        </a:rPr>
                        <a:t>Homework 1</a:t>
                      </a:r>
                      <a:endParaRPr lang="en-GB" sz="1200" b="0" i="0">
                        <a:solidFill>
                          <a:srgbClr val="000000"/>
                        </a:solidFill>
                        <a:effectLst/>
                        <a:latin typeface="+mn-lt"/>
                      </a:endParaRPr>
                    </a:p>
                    <a:p>
                      <a:pPr algn="ctr" fontAlgn="base"/>
                      <a:r>
                        <a:rPr lang="en-GB" sz="1200" b="0" i="0">
                          <a:solidFill>
                            <a:srgbClr val="000000"/>
                          </a:solidFill>
                          <a:effectLst/>
                          <a:latin typeface="+mn-lt"/>
                        </a:rPr>
                        <a:t>​</a:t>
                      </a:r>
                    </a:p>
                    <a:p>
                      <a:pPr algn="ctr" fontAlgn="base"/>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822720">
                <a:tc>
                  <a:txBody>
                    <a:bodyPr/>
                    <a:lstStyle/>
                    <a:p>
                      <a:pPr algn="ctr" fontAlgn="base"/>
                      <a:r>
                        <a:rPr lang="en-GB" sz="1200" b="1" i="0">
                          <a:solidFill>
                            <a:srgbClr val="000000"/>
                          </a:solidFill>
                          <a:effectLst/>
                          <a:latin typeface="+mn-lt"/>
                        </a:rPr>
                        <a:t>Homework</a:t>
                      </a:r>
                    </a:p>
                    <a:p>
                      <a:pPr algn="ctr" fontAlgn="base"/>
                      <a:r>
                        <a:rPr lang="en-GB" sz="1200" b="1" i="0">
                          <a:solidFill>
                            <a:srgbClr val="000000"/>
                          </a:solidFill>
                          <a:effectLst/>
                          <a:latin typeface="+mn-lt"/>
                        </a:rPr>
                        <a:t>2</a:t>
                      </a:r>
                      <a:endParaRPr lang="en-GB" sz="1200" b="0" i="0">
                        <a:solidFill>
                          <a:srgbClr val="000000"/>
                        </a:solidFill>
                        <a:effectLst/>
                        <a:latin typeface="+mn-lt"/>
                      </a:endParaRPr>
                    </a:p>
                    <a:p>
                      <a:pPr algn="ctr" fontAlgn="base"/>
                      <a:r>
                        <a:rPr lang="en-GB" sz="1200" b="0" i="0">
                          <a:solidFill>
                            <a:srgbClr val="000000"/>
                          </a:solidFill>
                          <a:effectLst/>
                          <a:latin typeface="+mn-lt"/>
                        </a:rPr>
                        <a:t>​</a:t>
                      </a:r>
                    </a:p>
                    <a:p>
                      <a:pPr algn="ctr" fontAlgn="base"/>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GB" dirty="0"/>
                        <a:t>Create a poster / Flashcard to help you to remember how to recognise a Fibonacci sequence and the square, cube and triangle numbers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27327359"/>
                  </a:ext>
                </a:extLst>
              </a:tr>
              <a:tr h="1006080">
                <a:tc>
                  <a:txBody>
                    <a:bodyPr/>
                    <a:lstStyle/>
                    <a:p>
                      <a:pPr algn="ctr" fontAlgn="base"/>
                      <a:r>
                        <a:rPr lang="en-GB" sz="1200" b="1" i="0">
                          <a:solidFill>
                            <a:srgbClr val="000000"/>
                          </a:solidFill>
                          <a:effectLst/>
                          <a:latin typeface="+mn-lt"/>
                        </a:rPr>
                        <a:t>Homework </a:t>
                      </a:r>
                    </a:p>
                    <a:p>
                      <a:pPr algn="ctr" fontAlgn="base"/>
                      <a:r>
                        <a:rPr lang="en-GB" sz="1200" b="0" i="0">
                          <a:solidFill>
                            <a:srgbClr val="000000"/>
                          </a:solidFill>
                          <a:effectLst/>
                          <a:latin typeface="+mn-lt"/>
                        </a:rPr>
                        <a:t>3</a:t>
                      </a:r>
                    </a:p>
                    <a:p>
                      <a:pPr algn="ctr" fontAlgn="base"/>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t>a) Can you sketch the graph created from the table … what is the gradient?, what is the y intercept? B) Name two lines that are parallel to the line given.</a:t>
                      </a:r>
                    </a:p>
                    <a:p>
                      <a:r>
                        <a:rPr lang="en-GB" dirty="0"/>
                        <a:t>EXT: Make sure you are clear on identifying the equation of perpendicular lines</a:t>
                      </a:r>
                    </a:p>
                    <a:p>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463031"/>
                  </a:ext>
                </a:extLst>
              </a:tr>
              <a:tr h="810752">
                <a:tc>
                  <a:txBody>
                    <a:bodyPr/>
                    <a:lstStyle/>
                    <a:p>
                      <a:pPr algn="ctr" fontAlgn="base"/>
                      <a:r>
                        <a:rPr lang="en-GB" sz="1200" b="1" i="0">
                          <a:solidFill>
                            <a:srgbClr val="000000"/>
                          </a:solidFill>
                          <a:effectLst/>
                          <a:latin typeface="+mn-lt"/>
                        </a:rPr>
                        <a:t>Homework </a:t>
                      </a:r>
                    </a:p>
                    <a:p>
                      <a:pPr algn="ctr" fontAlgn="base"/>
                      <a:r>
                        <a:rPr lang="en-GB" sz="1200" b="0" i="0">
                          <a:solidFill>
                            <a:srgbClr val="000000"/>
                          </a:solidFill>
                          <a:effectLst/>
                          <a:latin typeface="+mn-lt"/>
                        </a:rPr>
                        <a:t>4</a:t>
                      </a:r>
                    </a:p>
                    <a:p>
                      <a:pPr algn="ctr" fontAlgn="base"/>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rearrange the following formulae to make x the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33151312"/>
                  </a:ext>
                </a:extLst>
              </a:tr>
              <a:tr h="810752">
                <a:tc>
                  <a:txBody>
                    <a:bodyPr/>
                    <a:lstStyle/>
                    <a:p>
                      <a:pPr algn="ctr" fontAlgn="base"/>
                      <a:r>
                        <a:rPr lang="en-GB" sz="1200" b="0" i="0">
                          <a:solidFill>
                            <a:srgbClr val="000000"/>
                          </a:solidFill>
                          <a:effectLst/>
                          <a:latin typeface="+mn-lt"/>
                        </a:rPr>
                        <a:t>​</a:t>
                      </a:r>
                      <a:r>
                        <a:rPr lang="en-GB" sz="1200" b="1" i="0">
                          <a:solidFill>
                            <a:srgbClr val="000000"/>
                          </a:solidFill>
                          <a:effectLst/>
                          <a:latin typeface="+mn-lt"/>
                        </a:rPr>
                        <a:t>Homework </a:t>
                      </a:r>
                    </a:p>
                    <a:p>
                      <a:pPr algn="ctr" fontAlgn="base"/>
                      <a:r>
                        <a:rPr lang="en-GB" sz="1200" b="0" i="0">
                          <a:solidFill>
                            <a:srgbClr val="000000"/>
                          </a:solidFill>
                          <a:effectLst/>
                          <a:latin typeface="+mn-lt"/>
                        </a:rPr>
                        <a:t>5</a:t>
                      </a:r>
                    </a:p>
                    <a:p>
                      <a:pPr algn="ctr" fontAlgn="base"/>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buFont typeface="+mj-lt"/>
                        <a:buAutoNum type="arabicPeriod" startAt="5"/>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Use your knowledge organisers and the revision list to prepare for the assessment in Term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6120413"/>
                  </a:ext>
                </a:extLst>
              </a:tr>
            </a:tbl>
          </a:graphicData>
        </a:graphic>
      </p:graphicFrame>
      <p:sp>
        <p:nvSpPr>
          <p:cNvPr id="2" name="TextBox 1">
            <a:extLst>
              <a:ext uri="{FF2B5EF4-FFF2-40B4-BE49-F238E27FC236}">
                <a16:creationId xmlns:a16="http://schemas.microsoft.com/office/drawing/2014/main" id="{A5C08B26-01ED-E1B6-1221-F398CB268B7A}"/>
              </a:ext>
            </a:extLst>
          </p:cNvPr>
          <p:cNvSpPr txBox="1"/>
          <p:nvPr/>
        </p:nvSpPr>
        <p:spPr>
          <a:xfrm>
            <a:off x="107576" y="516841"/>
            <a:ext cx="9658930" cy="830997"/>
          </a:xfrm>
          <a:prstGeom prst="rect">
            <a:avLst/>
          </a:prstGeom>
          <a:solidFill>
            <a:srgbClr val="FFFF00"/>
          </a:solidFill>
        </p:spPr>
        <p:txBody>
          <a:bodyPr wrap="square" lIns="91440" tIns="45720" rIns="91440" bIns="45720" anchor="t">
            <a:spAutoFit/>
          </a:bodyPr>
          <a:lstStyle/>
          <a:p>
            <a:r>
              <a:rPr lang="en-GB" sz="1200" b="1">
                <a:cs typeface="Calibri"/>
              </a:rPr>
              <a:t>Instructions:</a:t>
            </a:r>
          </a:p>
          <a:p>
            <a:pPr marL="228600" indent="-228600" fontAlgn="base">
              <a:buFont typeface="+mj-lt"/>
              <a:buAutoNum type="arabicPeriod"/>
            </a:pPr>
            <a:r>
              <a:rPr lang="en-GB" sz="1200" b="0" i="0" u="none" strike="noStrike">
                <a:solidFill>
                  <a:srgbClr val="000000"/>
                </a:solidFill>
                <a:effectLst/>
                <a:latin typeface="Calibri" panose="020F0502020204030204" pitchFamily="34" charset="0"/>
              </a:rPr>
              <a:t>In addition, students will receive online homework via the </a:t>
            </a:r>
            <a:r>
              <a:rPr lang="en-GB" sz="1200" err="1">
                <a:solidFill>
                  <a:srgbClr val="000000"/>
                </a:solidFill>
                <a:latin typeface="Calibri" panose="020F0502020204030204" pitchFamily="34" charset="0"/>
              </a:rPr>
              <a:t>M</a:t>
            </a:r>
            <a:r>
              <a:rPr lang="en-GB" sz="1200" b="0" i="0" u="none" strike="noStrike" err="1">
                <a:solidFill>
                  <a:srgbClr val="000000"/>
                </a:solidFill>
                <a:effectLst/>
                <a:latin typeface="Calibri" panose="020F0502020204030204" pitchFamily="34" charset="0"/>
              </a:rPr>
              <a:t>athswatch</a:t>
            </a:r>
            <a:r>
              <a:rPr lang="en-GB" sz="1200" b="0" i="0" u="none" strike="noStrike">
                <a:solidFill>
                  <a:srgbClr val="000000"/>
                </a:solidFill>
                <a:effectLst/>
                <a:latin typeface="Calibri" panose="020F0502020204030204" pitchFamily="34" charset="0"/>
              </a:rPr>
              <a:t> website </a:t>
            </a:r>
            <a:r>
              <a:rPr lang="en-GB" sz="1200" b="1" i="0" u="none" strike="noStrike">
                <a:solidFill>
                  <a:srgbClr val="000000"/>
                </a:solidFill>
                <a:effectLst/>
                <a:latin typeface="Calibri" panose="020F0502020204030204" pitchFamily="34" charset="0"/>
              </a:rPr>
              <a:t>every Friday. </a:t>
            </a:r>
            <a:r>
              <a:rPr lang="en-GB" sz="1200" b="0" i="0" u="none" strike="noStrike">
                <a:solidFill>
                  <a:srgbClr val="000000"/>
                </a:solidFill>
                <a:effectLst/>
                <a:latin typeface="Calibri" panose="020F0502020204030204" pitchFamily="34" charset="0"/>
              </a:rPr>
              <a:t>This </a:t>
            </a:r>
            <a:r>
              <a:rPr lang="en-GB" sz="1200" b="1" i="0" u="none" strike="noStrike">
                <a:solidFill>
                  <a:srgbClr val="000000"/>
                </a:solidFill>
                <a:effectLst/>
                <a:latin typeface="Calibri" panose="020F0502020204030204" pitchFamily="34" charset="0"/>
              </a:rPr>
              <a:t>needs to be completed alongside the knowledge questions and times tables practice</a:t>
            </a:r>
            <a:r>
              <a:rPr lang="en-GB" sz="1200" b="0" i="0" u="none" strike="noStrike">
                <a:solidFill>
                  <a:srgbClr val="000000"/>
                </a:solidFill>
                <a:effectLst/>
                <a:latin typeface="Calibri" panose="020F0502020204030204" pitchFamily="34" charset="0"/>
              </a:rPr>
              <a:t>"</a:t>
            </a:r>
          </a:p>
          <a:p>
            <a:pPr fontAlgn="base"/>
            <a:r>
              <a:rPr lang="en-GB" sz="1200" b="0" i="0" u="none" strike="noStrike">
                <a:solidFill>
                  <a:srgbClr val="000000"/>
                </a:solidFill>
                <a:effectLst/>
                <a:latin typeface="Calibri" panose="020F0502020204030204" pitchFamily="34" charset="0"/>
              </a:rPr>
              <a:t>"The website is </a:t>
            </a:r>
            <a:r>
              <a:rPr lang="en-GB" sz="1200" b="0" i="0" u="none" strike="noStrike">
                <a:solidFill>
                  <a:srgbClr val="000000"/>
                </a:solidFill>
                <a:effectLst/>
                <a:latin typeface="inherit"/>
                <a:hlinkClick r:id="rId6"/>
              </a:rPr>
              <a:t>https://vle.mathswatch.co.uk/vle/</a:t>
            </a:r>
            <a:r>
              <a:rPr lang="en-GB" sz="1200" b="0" i="0" u="none" strike="noStrike">
                <a:solidFill>
                  <a:srgbClr val="000000"/>
                </a:solidFill>
                <a:effectLst/>
                <a:latin typeface="Calibri" panose="020F0502020204030204" pitchFamily="34" charset="0"/>
              </a:rPr>
              <a:t>, student usernames are their school email address and the password is always </a:t>
            </a:r>
            <a:r>
              <a:rPr lang="en-GB" sz="1200" b="1" i="1" u="none" strike="noStrike" err="1">
                <a:solidFill>
                  <a:srgbClr val="000000"/>
                </a:solidFill>
                <a:effectLst/>
                <a:latin typeface="Calibri" panose="020F0502020204030204" pitchFamily="34" charset="0"/>
              </a:rPr>
              <a:t>bristol</a:t>
            </a:r>
            <a:r>
              <a:rPr lang="en-GB" sz="1200" b="0" i="0" u="none" strike="noStrike">
                <a:solidFill>
                  <a:srgbClr val="000000"/>
                </a:solidFill>
                <a:effectLst/>
                <a:latin typeface="Calibri" panose="020F0502020204030204" pitchFamily="34" charset="0"/>
              </a:rPr>
              <a:t>"</a:t>
            </a:r>
          </a:p>
        </p:txBody>
      </p:sp>
      <p:sp>
        <p:nvSpPr>
          <p:cNvPr id="12" name="Rectangle 11">
            <a:extLst>
              <a:ext uri="{FF2B5EF4-FFF2-40B4-BE49-F238E27FC236}">
                <a16:creationId xmlns:a16="http://schemas.microsoft.com/office/drawing/2014/main" id="{6459AC7D-D958-D269-73FF-EFB6652791EF}"/>
              </a:ext>
            </a:extLst>
          </p:cNvPr>
          <p:cNvSpPr/>
          <p:nvPr/>
        </p:nvSpPr>
        <p:spPr>
          <a:xfrm>
            <a:off x="199254" y="2007757"/>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427CB25-D735-F8FC-4828-B2A839965217}"/>
              </a:ext>
            </a:extLst>
          </p:cNvPr>
          <p:cNvSpPr txBox="1"/>
          <p:nvPr/>
        </p:nvSpPr>
        <p:spPr>
          <a:xfrm>
            <a:off x="322855" y="1974673"/>
            <a:ext cx="965852" cy="276999"/>
          </a:xfrm>
          <a:prstGeom prst="rect">
            <a:avLst/>
          </a:prstGeom>
          <a:noFill/>
        </p:spPr>
        <p:txBody>
          <a:bodyPr wrap="square" lIns="91440" tIns="45720" rIns="91440" bIns="45720" anchor="t">
            <a:spAutoFit/>
          </a:bodyPr>
          <a:lstStyle/>
          <a:p>
            <a:r>
              <a:rPr lang="en-GB" sz="1200">
                <a:cs typeface="Calibri"/>
              </a:rPr>
              <a:t>Complete?</a:t>
            </a:r>
            <a:endParaRPr lang="en-GB" sz="1200"/>
          </a:p>
        </p:txBody>
      </p:sp>
      <p:sp>
        <p:nvSpPr>
          <p:cNvPr id="17" name="Rectangle 16">
            <a:extLst>
              <a:ext uri="{FF2B5EF4-FFF2-40B4-BE49-F238E27FC236}">
                <a16:creationId xmlns:a16="http://schemas.microsoft.com/office/drawing/2014/main" id="{0284DA87-2077-72A1-48F2-24F806474D31}"/>
              </a:ext>
            </a:extLst>
          </p:cNvPr>
          <p:cNvSpPr/>
          <p:nvPr/>
        </p:nvSpPr>
        <p:spPr>
          <a:xfrm>
            <a:off x="253235" y="6054135"/>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20B65D4-C6AD-BABD-EA1F-3A44FA56350E}"/>
              </a:ext>
            </a:extLst>
          </p:cNvPr>
          <p:cNvSpPr txBox="1"/>
          <p:nvPr/>
        </p:nvSpPr>
        <p:spPr>
          <a:xfrm>
            <a:off x="223643" y="6247351"/>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9" name="Rectangle 18">
            <a:extLst>
              <a:ext uri="{FF2B5EF4-FFF2-40B4-BE49-F238E27FC236}">
                <a16:creationId xmlns:a16="http://schemas.microsoft.com/office/drawing/2014/main" id="{95485847-078B-B573-DE4B-086C4417E048}"/>
              </a:ext>
            </a:extLst>
          </p:cNvPr>
          <p:cNvSpPr/>
          <p:nvPr/>
        </p:nvSpPr>
        <p:spPr>
          <a:xfrm>
            <a:off x="194459" y="2941346"/>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09675A22-4795-B90A-6EB5-6AB8DFEC4A0F}"/>
              </a:ext>
            </a:extLst>
          </p:cNvPr>
          <p:cNvSpPr txBox="1"/>
          <p:nvPr/>
        </p:nvSpPr>
        <p:spPr>
          <a:xfrm>
            <a:off x="299010" y="2908262"/>
            <a:ext cx="965852" cy="276999"/>
          </a:xfrm>
          <a:prstGeom prst="rect">
            <a:avLst/>
          </a:prstGeom>
          <a:noFill/>
        </p:spPr>
        <p:txBody>
          <a:bodyPr wrap="square" lIns="91440" tIns="45720" rIns="91440" bIns="45720" anchor="t">
            <a:spAutoFit/>
          </a:bodyPr>
          <a:lstStyle/>
          <a:p>
            <a:r>
              <a:rPr lang="en-GB" sz="1200">
                <a:cs typeface="Calibri"/>
              </a:rPr>
              <a:t>Complete?</a:t>
            </a:r>
            <a:endParaRPr lang="en-GB" sz="1200"/>
          </a:p>
        </p:txBody>
      </p:sp>
      <p:sp>
        <p:nvSpPr>
          <p:cNvPr id="21" name="Rectangle 20">
            <a:extLst>
              <a:ext uri="{FF2B5EF4-FFF2-40B4-BE49-F238E27FC236}">
                <a16:creationId xmlns:a16="http://schemas.microsoft.com/office/drawing/2014/main" id="{22B80306-C695-61ED-131D-BB85A9C4032D}"/>
              </a:ext>
            </a:extLst>
          </p:cNvPr>
          <p:cNvSpPr/>
          <p:nvPr/>
        </p:nvSpPr>
        <p:spPr>
          <a:xfrm>
            <a:off x="205611" y="3735594"/>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4CAE6AE-F471-16FE-3FCA-F2D2873FC7AD}"/>
              </a:ext>
            </a:extLst>
          </p:cNvPr>
          <p:cNvSpPr txBox="1"/>
          <p:nvPr/>
        </p:nvSpPr>
        <p:spPr>
          <a:xfrm>
            <a:off x="348262" y="3702510"/>
            <a:ext cx="965852" cy="276999"/>
          </a:xfrm>
          <a:prstGeom prst="rect">
            <a:avLst/>
          </a:prstGeom>
          <a:noFill/>
        </p:spPr>
        <p:txBody>
          <a:bodyPr wrap="square" lIns="91440" tIns="45720" rIns="91440" bIns="45720" anchor="t">
            <a:spAutoFit/>
          </a:bodyPr>
          <a:lstStyle/>
          <a:p>
            <a:r>
              <a:rPr lang="en-GB" sz="1200">
                <a:cs typeface="Calibri"/>
              </a:rPr>
              <a:t>Complete?</a:t>
            </a:r>
            <a:endParaRPr lang="en-GB" sz="1200"/>
          </a:p>
        </p:txBody>
      </p:sp>
      <p:sp>
        <p:nvSpPr>
          <p:cNvPr id="23" name="Rectangle 22">
            <a:extLst>
              <a:ext uri="{FF2B5EF4-FFF2-40B4-BE49-F238E27FC236}">
                <a16:creationId xmlns:a16="http://schemas.microsoft.com/office/drawing/2014/main" id="{21EA3572-B565-18D9-D8B4-A67BB80739A1}"/>
              </a:ext>
            </a:extLst>
          </p:cNvPr>
          <p:cNvSpPr/>
          <p:nvPr/>
        </p:nvSpPr>
        <p:spPr>
          <a:xfrm>
            <a:off x="204595" y="4965772"/>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35CCBAD-79D7-FEF5-97E9-498EC52C82CF}"/>
              </a:ext>
            </a:extLst>
          </p:cNvPr>
          <p:cNvSpPr txBox="1"/>
          <p:nvPr/>
        </p:nvSpPr>
        <p:spPr>
          <a:xfrm>
            <a:off x="301873" y="4921355"/>
            <a:ext cx="965852" cy="276999"/>
          </a:xfrm>
          <a:prstGeom prst="rect">
            <a:avLst/>
          </a:prstGeom>
          <a:noFill/>
        </p:spPr>
        <p:txBody>
          <a:bodyPr wrap="square" lIns="91440" tIns="45720" rIns="91440" bIns="45720" anchor="t">
            <a:spAutoFit/>
          </a:bodyPr>
          <a:lstStyle/>
          <a:p>
            <a:r>
              <a:rPr lang="en-GB" sz="1200">
                <a:cs typeface="Calibri"/>
              </a:rPr>
              <a:t>Complete?</a:t>
            </a:r>
            <a:endParaRPr lang="en-GB" sz="1200"/>
          </a:p>
        </p:txBody>
      </p:sp>
      <p:pic>
        <p:nvPicPr>
          <p:cNvPr id="3" name="Picture 2">
            <a:extLst>
              <a:ext uri="{FF2B5EF4-FFF2-40B4-BE49-F238E27FC236}">
                <a16:creationId xmlns:a16="http://schemas.microsoft.com/office/drawing/2014/main" id="{129189B4-0766-D364-DC6B-F8FE87D68081}"/>
              </a:ext>
            </a:extLst>
          </p:cNvPr>
          <p:cNvPicPr>
            <a:picLocks noChangeAspect="1"/>
          </p:cNvPicPr>
          <p:nvPr/>
        </p:nvPicPr>
        <p:blipFill>
          <a:blip r:embed="rId7"/>
          <a:stretch>
            <a:fillRect/>
          </a:stretch>
        </p:blipFill>
        <p:spPr>
          <a:xfrm>
            <a:off x="2351788" y="1731525"/>
            <a:ext cx="5799323" cy="830679"/>
          </a:xfrm>
          <a:prstGeom prst="rect">
            <a:avLst/>
          </a:prstGeom>
        </p:spPr>
      </p:pic>
      <p:sp>
        <p:nvSpPr>
          <p:cNvPr id="4" name="TextBox 3">
            <a:extLst>
              <a:ext uri="{FF2B5EF4-FFF2-40B4-BE49-F238E27FC236}">
                <a16:creationId xmlns:a16="http://schemas.microsoft.com/office/drawing/2014/main" id="{60135D19-EE67-5A21-ACF8-4EE304BB6DC7}"/>
              </a:ext>
            </a:extLst>
          </p:cNvPr>
          <p:cNvSpPr txBox="1"/>
          <p:nvPr/>
        </p:nvSpPr>
        <p:spPr>
          <a:xfrm>
            <a:off x="6349704" y="5219042"/>
            <a:ext cx="157018" cy="261610"/>
          </a:xfrm>
          <a:prstGeom prst="rect">
            <a:avLst/>
          </a:prstGeom>
          <a:noFill/>
        </p:spPr>
        <p:txBody>
          <a:bodyPr wrap="square" rtlCol="0">
            <a:spAutoFit/>
          </a:bodyPr>
          <a:lstStyle/>
          <a:p>
            <a:r>
              <a:rPr lang="en-GB" sz="1100" dirty="0"/>
              <a:t>5</a:t>
            </a:r>
          </a:p>
        </p:txBody>
      </p:sp>
      <p:pic>
        <p:nvPicPr>
          <p:cNvPr id="5" name="Picture 4">
            <a:extLst>
              <a:ext uri="{FF2B5EF4-FFF2-40B4-BE49-F238E27FC236}">
                <a16:creationId xmlns:a16="http://schemas.microsoft.com/office/drawing/2014/main" id="{0DB91B46-A9C6-03A5-69DC-4C5BB804860E}"/>
              </a:ext>
            </a:extLst>
          </p:cNvPr>
          <p:cNvPicPr>
            <a:picLocks noChangeAspect="1"/>
          </p:cNvPicPr>
          <p:nvPr/>
        </p:nvPicPr>
        <p:blipFill>
          <a:blip r:embed="rId8"/>
          <a:stretch>
            <a:fillRect/>
          </a:stretch>
        </p:blipFill>
        <p:spPr>
          <a:xfrm>
            <a:off x="2013940" y="4969017"/>
            <a:ext cx="2193635" cy="511635"/>
          </a:xfrm>
          <a:prstGeom prst="rect">
            <a:avLst/>
          </a:prstGeom>
        </p:spPr>
      </p:pic>
      <p:pic>
        <p:nvPicPr>
          <p:cNvPr id="6" name="Picture 5">
            <a:extLst>
              <a:ext uri="{FF2B5EF4-FFF2-40B4-BE49-F238E27FC236}">
                <a16:creationId xmlns:a16="http://schemas.microsoft.com/office/drawing/2014/main" id="{0585D5FF-638D-7344-A37B-0A6D82799D4E}"/>
              </a:ext>
            </a:extLst>
          </p:cNvPr>
          <p:cNvPicPr>
            <a:picLocks noChangeAspect="1"/>
          </p:cNvPicPr>
          <p:nvPr/>
        </p:nvPicPr>
        <p:blipFill>
          <a:blip r:embed="rId9"/>
          <a:stretch>
            <a:fillRect/>
          </a:stretch>
        </p:blipFill>
        <p:spPr>
          <a:xfrm>
            <a:off x="4463253" y="4965772"/>
            <a:ext cx="2193635" cy="662874"/>
          </a:xfrm>
          <a:prstGeom prst="rect">
            <a:avLst/>
          </a:prstGeom>
        </p:spPr>
      </p:pic>
      <p:pic>
        <p:nvPicPr>
          <p:cNvPr id="13" name="Picture 12">
            <a:extLst>
              <a:ext uri="{FF2B5EF4-FFF2-40B4-BE49-F238E27FC236}">
                <a16:creationId xmlns:a16="http://schemas.microsoft.com/office/drawing/2014/main" id="{0BFEA347-118D-E810-E9CA-7685A4CF7C82}"/>
              </a:ext>
            </a:extLst>
          </p:cNvPr>
          <p:cNvPicPr>
            <a:picLocks noChangeAspect="1"/>
          </p:cNvPicPr>
          <p:nvPr/>
        </p:nvPicPr>
        <p:blipFill>
          <a:blip r:embed="rId10"/>
          <a:stretch>
            <a:fillRect/>
          </a:stretch>
        </p:blipFill>
        <p:spPr>
          <a:xfrm>
            <a:off x="7038651" y="4965772"/>
            <a:ext cx="2290554" cy="514880"/>
          </a:xfrm>
          <a:prstGeom prst="rect">
            <a:avLst/>
          </a:prstGeom>
        </p:spPr>
      </p:pic>
    </p:spTree>
    <p:extLst>
      <p:ext uri="{BB962C8B-B14F-4D97-AF65-F5344CB8AC3E}">
        <p14:creationId xmlns:p14="http://schemas.microsoft.com/office/powerpoint/2010/main" val="202886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5295B37-64A5-D54A-0CAE-FC197C19A2DC}"/>
              </a:ext>
            </a:extLst>
          </p:cNvPr>
          <p:cNvGraphicFramePr>
            <a:graphicFrameLocks noGrp="1"/>
          </p:cNvGraphicFramePr>
          <p:nvPr/>
        </p:nvGraphicFramePr>
        <p:xfrm>
          <a:off x="126981" y="601047"/>
          <a:ext cx="3743979" cy="3347915"/>
        </p:xfrm>
        <a:graphic>
          <a:graphicData uri="http://schemas.openxmlformats.org/drawingml/2006/table">
            <a:tbl>
              <a:tblPr firstRow="1" firstCol="1" bandRow="1">
                <a:tableStyleId>{5C22544A-7EE6-4342-B048-85BDC9FD1C3A}</a:tableStyleId>
              </a:tblPr>
              <a:tblGrid>
                <a:gridCol w="225479">
                  <a:extLst>
                    <a:ext uri="{9D8B030D-6E8A-4147-A177-3AD203B41FA5}">
                      <a16:colId xmlns:a16="http://schemas.microsoft.com/office/drawing/2014/main" val="4077459413"/>
                    </a:ext>
                  </a:extLst>
                </a:gridCol>
                <a:gridCol w="1284082">
                  <a:extLst>
                    <a:ext uri="{9D8B030D-6E8A-4147-A177-3AD203B41FA5}">
                      <a16:colId xmlns:a16="http://schemas.microsoft.com/office/drawing/2014/main" val="3947612512"/>
                    </a:ext>
                  </a:extLst>
                </a:gridCol>
                <a:gridCol w="2234418">
                  <a:extLst>
                    <a:ext uri="{9D8B030D-6E8A-4147-A177-3AD203B41FA5}">
                      <a16:colId xmlns:a16="http://schemas.microsoft.com/office/drawing/2014/main" val="2238918900"/>
                    </a:ext>
                  </a:extLst>
                </a:gridCol>
              </a:tblGrid>
              <a:tr h="315861">
                <a:tc>
                  <a:txBody>
                    <a:bodyPr/>
                    <a:lstStyle/>
                    <a:p>
                      <a:pPr marL="0" algn="l" rtl="0" eaLnBrk="1" fontAlgn="ctr" latinLnBrk="0" hangingPunct="1">
                        <a:lnSpc>
                          <a:spcPct val="107000"/>
                        </a:lnSpc>
                        <a:spcBef>
                          <a:spcPts val="0"/>
                        </a:spcBef>
                        <a:spcAft>
                          <a:spcPts val="800"/>
                        </a:spcAft>
                      </a:pPr>
                      <a:endParaRPr lang="en-GB" sz="1200" b="0" i="0" u="none" strike="noStrike">
                        <a:effectLst/>
                        <a:latin typeface="Arial" panose="020B0604020202020204" pitchFamily="34" charset="0"/>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Key Term </a:t>
                      </a:r>
                      <a:endParaRPr lang="en-GB" sz="1200" b="0" i="0" u="none" strike="noStrike">
                        <a:effectLst/>
                        <a:latin typeface="Arial" panose="020B0604020202020204" pitchFamily="34" charset="0"/>
                        <a:ea typeface="Calibri"/>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algn="l" rtl="0" eaLnBrk="1" fontAlgn="t"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Definition </a:t>
                      </a:r>
                      <a:endParaRPr lang="en-GB" sz="1200" b="0" i="0" u="none" strike="noStrike">
                        <a:effectLst/>
                        <a:latin typeface="Arial" panose="020B0604020202020204" pitchFamily="34" charset="0"/>
                        <a:ea typeface="Calibri"/>
                      </a:endParaRPr>
                    </a:p>
                  </a:txBody>
                  <a:tcPr marL="34798" marR="34798"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104281393"/>
                  </a:ext>
                </a:extLst>
              </a:tr>
              <a:tr h="482566">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1</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lvl="0" algn="ctr">
                        <a:lnSpc>
                          <a:spcPct val="107000"/>
                        </a:lnSpc>
                        <a:spcBef>
                          <a:spcPts val="0"/>
                        </a:spcBef>
                        <a:spcAft>
                          <a:spcPts val="800"/>
                        </a:spcAft>
                        <a:buNone/>
                      </a:pPr>
                      <a:r>
                        <a:rPr lang="en-US" sz="1200" b="1"/>
                        <a:t>Kinetic energy store (K.E.)</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marL="0" lvl="0" algn="l">
                        <a:lnSpc>
                          <a:spcPct val="107000"/>
                        </a:lnSpc>
                        <a:spcBef>
                          <a:spcPts val="0"/>
                        </a:spcBef>
                        <a:spcAft>
                          <a:spcPts val="800"/>
                        </a:spcAft>
                        <a:buNone/>
                      </a:pPr>
                      <a:r>
                        <a:rPr lang="en-US" sz="1200"/>
                        <a:t>Energy stored in moving objects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340007"/>
                  </a:ext>
                </a:extLst>
              </a:tr>
              <a:tr h="577818">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2</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lvl="0" algn="ctr">
                        <a:lnSpc>
                          <a:spcPct val="107000"/>
                        </a:lnSpc>
                        <a:spcBef>
                          <a:spcPts val="0"/>
                        </a:spcBef>
                        <a:spcAft>
                          <a:spcPts val="800"/>
                        </a:spcAft>
                        <a:buNone/>
                      </a:pPr>
                      <a:r>
                        <a:rPr lang="en-US" sz="1200" b="1"/>
                        <a:t>Gravitational energy store (G.P.E)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marL="0" lvl="0" algn="l">
                        <a:lnSpc>
                          <a:spcPct val="107000"/>
                        </a:lnSpc>
                        <a:spcBef>
                          <a:spcPts val="0"/>
                        </a:spcBef>
                        <a:spcAft>
                          <a:spcPts val="800"/>
                        </a:spcAft>
                        <a:buNone/>
                      </a:pPr>
                      <a:r>
                        <a:rPr lang="en-GB" sz="1200" b="0" i="0" u="none" strike="noStrike" kern="1200">
                          <a:solidFill>
                            <a:srgbClr val="000000"/>
                          </a:solidFill>
                          <a:effectLst/>
                          <a:latin typeface="Calibri"/>
                        </a:rPr>
                        <a:t>Energy stored in objects held at a height above the ground</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4644679"/>
                  </a:ext>
                </a:extLst>
              </a:tr>
              <a:tr h="394044">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3</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lvl="0" algn="ctr">
                        <a:lnSpc>
                          <a:spcPct val="107000"/>
                        </a:lnSpc>
                        <a:spcBef>
                          <a:spcPts val="0"/>
                        </a:spcBef>
                        <a:spcAft>
                          <a:spcPts val="800"/>
                        </a:spcAft>
                        <a:buNone/>
                      </a:pPr>
                      <a:r>
                        <a:rPr lang="en-US" sz="1200" b="1"/>
                        <a:t>Joules (J)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marL="0" lvl="0" algn="l">
                        <a:lnSpc>
                          <a:spcPct val="107000"/>
                        </a:lnSpc>
                        <a:spcBef>
                          <a:spcPts val="0"/>
                        </a:spcBef>
                        <a:spcAft>
                          <a:spcPts val="800"/>
                        </a:spcAft>
                        <a:buNone/>
                      </a:pPr>
                      <a:r>
                        <a:rPr lang="en-US" sz="1200"/>
                        <a:t>The units of energy</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9710819"/>
                  </a:ext>
                </a:extLst>
              </a:tr>
              <a:tr h="770133">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4</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lvl="0" algn="ctr">
                        <a:lnSpc>
                          <a:spcPct val="107000"/>
                        </a:lnSpc>
                        <a:spcBef>
                          <a:spcPts val="0"/>
                        </a:spcBef>
                        <a:spcAft>
                          <a:spcPts val="800"/>
                        </a:spcAft>
                        <a:buNone/>
                      </a:pPr>
                      <a:r>
                        <a:rPr lang="en-US" sz="1200" b="1"/>
                        <a:t>Efficiency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marL="0" lvl="0" algn="l">
                        <a:lnSpc>
                          <a:spcPct val="107000"/>
                        </a:lnSpc>
                        <a:spcBef>
                          <a:spcPts val="0"/>
                        </a:spcBef>
                        <a:spcAft>
                          <a:spcPts val="800"/>
                        </a:spcAft>
                        <a:buNone/>
                      </a:pPr>
                      <a:r>
                        <a:rPr lang="en-US" sz="1200"/>
                        <a:t>A measure of how much energy transferred to a device is useful, compared to the amount which is wasted</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285046"/>
                  </a:ext>
                </a:extLst>
              </a:tr>
              <a:tr h="770133">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5</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lvl="0" algn="ctr">
                        <a:lnSpc>
                          <a:spcPct val="107000"/>
                        </a:lnSpc>
                        <a:spcBef>
                          <a:spcPts val="0"/>
                        </a:spcBef>
                        <a:spcAft>
                          <a:spcPts val="800"/>
                        </a:spcAft>
                        <a:buNone/>
                      </a:pPr>
                      <a:r>
                        <a:rPr lang="en-US" sz="1200" b="1" i="0"/>
                        <a:t>Dissipated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3F3"/>
                    </a:solidFill>
                  </a:tcPr>
                </a:tc>
                <a:tc>
                  <a:txBody>
                    <a:bodyPr/>
                    <a:lstStyle/>
                    <a:p>
                      <a:pPr marL="0" lvl="0" algn="l">
                        <a:lnSpc>
                          <a:spcPct val="107000"/>
                        </a:lnSpc>
                        <a:spcBef>
                          <a:spcPts val="0"/>
                        </a:spcBef>
                        <a:spcAft>
                          <a:spcPts val="800"/>
                        </a:spcAft>
                        <a:buNone/>
                      </a:pPr>
                      <a:r>
                        <a:rPr lang="en-US" sz="1200"/>
                        <a:t>A term used to describe energy that is being wasted – often to the thermal store of the surroundings. </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18157"/>
                  </a:ext>
                </a:extLst>
              </a:tr>
            </a:tbl>
          </a:graphicData>
        </a:graphic>
      </p:graphicFrame>
      <p:sp>
        <p:nvSpPr>
          <p:cNvPr id="6" name="Title 1">
            <a:extLst>
              <a:ext uri="{FF2B5EF4-FFF2-40B4-BE49-F238E27FC236}">
                <a16:creationId xmlns:a16="http://schemas.microsoft.com/office/drawing/2014/main" id="{6CE6E3F5-9120-CB87-F63B-420643FC929B}"/>
              </a:ext>
            </a:extLst>
          </p:cNvPr>
          <p:cNvSpPr txBox="1">
            <a:spLocks/>
          </p:cNvSpPr>
          <p:nvPr/>
        </p:nvSpPr>
        <p:spPr>
          <a:xfrm>
            <a:off x="524906" y="5767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Science //Energy  </a:t>
            </a:r>
            <a:endParaRPr lang="en-GB" sz="1400" dirty="0">
              <a:solidFill>
                <a:schemeClr val="bg1"/>
              </a:solidFill>
              <a:latin typeface="+mn-lt"/>
              <a:ea typeface="Calibri"/>
              <a:cs typeface="Calibri"/>
            </a:endParaRPr>
          </a:p>
        </p:txBody>
      </p:sp>
      <p:sp>
        <p:nvSpPr>
          <p:cNvPr id="3" name="TextBox 2">
            <a:extLst>
              <a:ext uri="{FF2B5EF4-FFF2-40B4-BE49-F238E27FC236}">
                <a16:creationId xmlns:a16="http://schemas.microsoft.com/office/drawing/2014/main" id="{241EDC99-4E92-074D-A13D-EDC6A56BBAE7}"/>
              </a:ext>
            </a:extLst>
          </p:cNvPr>
          <p:cNvSpPr txBox="1"/>
          <p:nvPr/>
        </p:nvSpPr>
        <p:spPr>
          <a:xfrm>
            <a:off x="4003039" y="540742"/>
            <a:ext cx="5775979" cy="523220"/>
          </a:xfrm>
          <a:prstGeom prst="rect">
            <a:avLst/>
          </a:prstGeom>
          <a:solidFill>
            <a:srgbClr val="FFFF00"/>
          </a:solidFill>
          <a:ln w="57150">
            <a:solidFill>
              <a:srgbClr val="FF0000"/>
            </a:solidFill>
          </a:ln>
        </p:spPr>
        <p:txBody>
          <a:bodyPr wrap="square" rtlCol="0">
            <a:spAutoFit/>
          </a:bodyPr>
          <a:lstStyle/>
          <a:p>
            <a:r>
              <a:rPr lang="en-GB" sz="1400" b="1"/>
              <a:t>The Law of the Conservation of Energy: </a:t>
            </a:r>
            <a:r>
              <a:rPr lang="en-GB" sz="1400" i="1"/>
              <a:t>Energy cannot be created or destroyed. It can be stored, transferred between stores and dissipated. </a:t>
            </a:r>
            <a:endParaRPr lang="en-GB" sz="1400"/>
          </a:p>
        </p:txBody>
      </p:sp>
      <p:pic>
        <p:nvPicPr>
          <p:cNvPr id="5" name="Picture 4">
            <a:extLst>
              <a:ext uri="{FF2B5EF4-FFF2-40B4-BE49-F238E27FC236}">
                <a16:creationId xmlns:a16="http://schemas.microsoft.com/office/drawing/2014/main" id="{FA06DFB1-2128-75F2-E75A-C7E05FFAED0F}"/>
              </a:ext>
            </a:extLst>
          </p:cNvPr>
          <p:cNvPicPr>
            <a:picLocks noChangeAspect="1"/>
          </p:cNvPicPr>
          <p:nvPr/>
        </p:nvPicPr>
        <p:blipFill rotWithShape="1">
          <a:blip r:embed="rId2"/>
          <a:srcRect t="19259"/>
          <a:stretch/>
        </p:blipFill>
        <p:spPr>
          <a:xfrm>
            <a:off x="241491" y="4602480"/>
            <a:ext cx="3494637" cy="2118997"/>
          </a:xfrm>
          <a:prstGeom prst="rect">
            <a:avLst/>
          </a:prstGeom>
        </p:spPr>
      </p:pic>
      <p:sp>
        <p:nvSpPr>
          <p:cNvPr id="7" name="TextBox 6">
            <a:extLst>
              <a:ext uri="{FF2B5EF4-FFF2-40B4-BE49-F238E27FC236}">
                <a16:creationId xmlns:a16="http://schemas.microsoft.com/office/drawing/2014/main" id="{4BF0E1D5-F18E-0F94-6799-4F73E882E40B}"/>
              </a:ext>
            </a:extLst>
          </p:cNvPr>
          <p:cNvSpPr txBox="1"/>
          <p:nvPr/>
        </p:nvSpPr>
        <p:spPr>
          <a:xfrm>
            <a:off x="126981" y="4009922"/>
            <a:ext cx="3743979" cy="523220"/>
          </a:xfrm>
          <a:prstGeom prst="rect">
            <a:avLst/>
          </a:prstGeom>
          <a:noFill/>
        </p:spPr>
        <p:txBody>
          <a:bodyPr wrap="square" rtlCol="0">
            <a:spAutoFit/>
          </a:bodyPr>
          <a:lstStyle/>
          <a:p>
            <a:r>
              <a:rPr lang="en-GB" sz="1400" b="1"/>
              <a:t>There are 8 different energy stores that you need to know: </a:t>
            </a:r>
          </a:p>
        </p:txBody>
      </p:sp>
      <p:sp>
        <p:nvSpPr>
          <p:cNvPr id="8" name="Rectangle 1">
            <a:extLst>
              <a:ext uri="{FF2B5EF4-FFF2-40B4-BE49-F238E27FC236}">
                <a16:creationId xmlns:a16="http://schemas.microsoft.com/office/drawing/2014/main" id="{67DEB4DF-93D1-CA05-DA16-20BAA769CAED}"/>
              </a:ext>
            </a:extLst>
          </p:cNvPr>
          <p:cNvSpPr>
            <a:spLocks noChangeArrowheads="1"/>
          </p:cNvSpPr>
          <p:nvPr/>
        </p:nvSpPr>
        <p:spPr bwMode="auto">
          <a:xfrm>
            <a:off x="3897708" y="5309732"/>
            <a:ext cx="5881310" cy="132343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141414"/>
                </a:solidFill>
                <a:effectLst/>
                <a:latin typeface="ReithSans"/>
              </a:rPr>
              <a:t>Energy is transferred by one of the following four types of energy transfer:</a:t>
            </a:r>
            <a:endParaRPr kumimoji="0" lang="en-US" altLang="en-US" sz="1200" b="1" i="0" u="none" strike="noStrike" cap="none" normalizeH="0" baseline="0">
              <a:ln>
                <a:noFill/>
              </a:ln>
              <a:solidFill>
                <a:schemeClr val="tx1"/>
              </a:solidFill>
              <a:effectLs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a:ln>
                  <a:noFill/>
                </a:ln>
                <a:solidFill>
                  <a:srgbClr val="141414"/>
                </a:solidFill>
                <a:effectLst/>
                <a:latin typeface="ReithSans"/>
              </a:rPr>
              <a:t>Mechanical work - a force moving an object through a distance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a:ln>
                  <a:noFill/>
                </a:ln>
                <a:solidFill>
                  <a:srgbClr val="141414"/>
                </a:solidFill>
                <a:effectLst/>
                <a:latin typeface="ReithSans"/>
              </a:rPr>
              <a:t>Electrical work - charges moving due to a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a:ln>
                  <a:noFill/>
                </a:ln>
                <a:solidFill>
                  <a:srgbClr val="141414"/>
                </a:solidFill>
                <a:effectLst/>
                <a:latin typeface="ReithSans"/>
              </a:rPr>
              <a:t>Heating - due to temperature difference caused electrically or by chemical reaction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a:ln>
                  <a:noFill/>
                </a:ln>
                <a:solidFill>
                  <a:srgbClr val="141414"/>
                </a:solidFill>
                <a:effectLst/>
                <a:latin typeface="ReithSans"/>
              </a:rPr>
              <a:t>Radiation - energy transferred as a wave, </a:t>
            </a:r>
            <a:r>
              <a:rPr kumimoji="0" lang="en-US" altLang="en-US" sz="1200" b="0" i="0" u="none" strike="noStrike" cap="none" normalizeH="0" baseline="0" err="1">
                <a:ln>
                  <a:noFill/>
                </a:ln>
                <a:solidFill>
                  <a:srgbClr val="141414"/>
                </a:solidFill>
                <a:effectLst/>
                <a:latin typeface="ReithSans"/>
              </a:rPr>
              <a:t>eg</a:t>
            </a:r>
            <a:r>
              <a:rPr kumimoji="0" lang="en-US" altLang="en-US" sz="1200" b="0" i="0" u="none" strike="noStrike" cap="none" normalizeH="0" baseline="0">
                <a:ln>
                  <a:noFill/>
                </a:ln>
                <a:solidFill>
                  <a:srgbClr val="141414"/>
                </a:solidFill>
                <a:effectLst/>
                <a:latin typeface="ReithSans"/>
              </a:rPr>
              <a:t> light and infrared - light radiation and infrared radiation are  from the sun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a:ln>
                  <a:noFill/>
                </a:ln>
                <a:solidFill>
                  <a:srgbClr val="141414"/>
                </a:solidFill>
                <a:effectLst/>
                <a:latin typeface="ReithSans"/>
              </a:rPr>
              <a:t>Doing 'work' is the scientific way of saying that energy has been transferred</a:t>
            </a:r>
            <a:r>
              <a:rPr kumimoji="0" lang="en-US" altLang="en-US" sz="1400" i="0" u="none" strike="noStrike" cap="none" normalizeH="0" baseline="0">
                <a:ln>
                  <a:noFill/>
                </a:ln>
                <a:solidFill>
                  <a:srgbClr val="141414"/>
                </a:solidFill>
                <a:effectLst/>
                <a:latin typeface="ReithSans"/>
              </a:rPr>
              <a:t>.</a:t>
            </a:r>
            <a:endParaRPr kumimoji="0" lang="en-US" altLang="en-US" sz="1400" i="0" u="none" strike="noStrike" cap="none" normalizeH="0" baseline="0">
              <a:ln>
                <a:noFill/>
              </a:ln>
              <a:solidFill>
                <a:schemeClr val="tx1"/>
              </a:solidFill>
              <a:effectLst/>
            </a:endParaRPr>
          </a:p>
        </p:txBody>
      </p:sp>
      <p:sp>
        <p:nvSpPr>
          <p:cNvPr id="9" name="TextBox 8">
            <a:extLst>
              <a:ext uri="{FF2B5EF4-FFF2-40B4-BE49-F238E27FC236}">
                <a16:creationId xmlns:a16="http://schemas.microsoft.com/office/drawing/2014/main" id="{46E2153D-A7B8-4638-9CA7-E8FC1DA3F587}"/>
              </a:ext>
            </a:extLst>
          </p:cNvPr>
          <p:cNvSpPr txBox="1"/>
          <p:nvPr/>
        </p:nvSpPr>
        <p:spPr>
          <a:xfrm>
            <a:off x="3950373" y="1148433"/>
            <a:ext cx="5775979" cy="1754326"/>
          </a:xfrm>
          <a:prstGeom prst="rect">
            <a:avLst/>
          </a:prstGeom>
          <a:noFill/>
          <a:ln>
            <a:solidFill>
              <a:schemeClr val="tx1"/>
            </a:solidFill>
          </a:ln>
        </p:spPr>
        <p:txBody>
          <a:bodyPr wrap="square" rtlCol="0">
            <a:spAutoFit/>
          </a:bodyPr>
          <a:lstStyle/>
          <a:p>
            <a:r>
              <a:rPr lang="en-GB" sz="1200"/>
              <a:t>A </a:t>
            </a:r>
            <a:r>
              <a:rPr lang="en-GB" sz="1200" b="1"/>
              <a:t>moving object </a:t>
            </a:r>
            <a:r>
              <a:rPr lang="en-GB" sz="1200"/>
              <a:t>has energy in its kinetic energy store.</a:t>
            </a:r>
          </a:p>
          <a:p>
            <a:pPr marL="285750" indent="-285750">
              <a:buFont typeface="Arial" panose="020B0604020202020204" pitchFamily="34" charset="0"/>
              <a:buChar char="•"/>
            </a:pPr>
            <a:r>
              <a:rPr lang="en-GB" sz="1200"/>
              <a:t>The amount of energy in its kinetic store depends on its mass and its velocity</a:t>
            </a:r>
          </a:p>
          <a:p>
            <a:pPr marL="285750" indent="-285750">
              <a:buFont typeface="Arial" panose="020B0604020202020204" pitchFamily="34" charset="0"/>
              <a:buChar char="•"/>
            </a:pPr>
            <a:r>
              <a:rPr lang="en-GB" sz="1200"/>
              <a:t>We can use the equation below to work out the amount of energy in a kinetic store: </a:t>
            </a:r>
          </a:p>
          <a:p>
            <a:pPr algn="ctr"/>
            <a:r>
              <a:rPr lang="en-GB" sz="1200" b="1">
                <a:highlight>
                  <a:srgbClr val="FFFF00"/>
                </a:highlight>
              </a:rPr>
              <a:t>Kinetic energy =  ½ x mass x velocity</a:t>
            </a:r>
            <a:r>
              <a:rPr lang="en-GB" sz="1200" b="1" baseline="30000">
                <a:highlight>
                  <a:srgbClr val="FFFF00"/>
                </a:highlight>
              </a:rPr>
              <a:t>2</a:t>
            </a:r>
          </a:p>
          <a:p>
            <a:pPr marL="285750" indent="-285750">
              <a:buFont typeface="Arial" panose="020B0604020202020204" pitchFamily="34" charset="0"/>
              <a:buChar char="•"/>
            </a:pPr>
            <a:r>
              <a:rPr lang="en-GB" sz="1200" b="1">
                <a:solidFill>
                  <a:srgbClr val="0070C0"/>
                </a:solidFill>
              </a:rPr>
              <a:t>E.g. a car with a mass of 1450kg is travelling at 28 m/s. We can work out its kinetic energy stored using the equation: </a:t>
            </a:r>
          </a:p>
          <a:p>
            <a:pPr algn="ctr"/>
            <a:r>
              <a:rPr lang="en-GB" sz="1200" b="1">
                <a:solidFill>
                  <a:srgbClr val="0070C0"/>
                </a:solidFill>
              </a:rPr>
              <a:t>Kinetic energy = ½ x 1450 x (28)</a:t>
            </a:r>
            <a:r>
              <a:rPr lang="en-GB" sz="1200" b="1" baseline="30000">
                <a:solidFill>
                  <a:srgbClr val="0070C0"/>
                </a:solidFill>
              </a:rPr>
              <a:t>2</a:t>
            </a:r>
          </a:p>
          <a:p>
            <a:pPr algn="ctr"/>
            <a:r>
              <a:rPr lang="en-GB" sz="1200" b="1">
                <a:solidFill>
                  <a:srgbClr val="0070C0"/>
                </a:solidFill>
              </a:rPr>
              <a:t>Kinetic energy = 568 400 J  </a:t>
            </a:r>
            <a:br>
              <a:rPr lang="en-GB" sz="1200"/>
            </a:br>
            <a:endParaRPr lang="en-GB" sz="1200"/>
          </a:p>
        </p:txBody>
      </p:sp>
      <p:sp>
        <p:nvSpPr>
          <p:cNvPr id="10" name="TextBox 9">
            <a:extLst>
              <a:ext uri="{FF2B5EF4-FFF2-40B4-BE49-F238E27FC236}">
                <a16:creationId xmlns:a16="http://schemas.microsoft.com/office/drawing/2014/main" id="{EF1A6035-1186-2A28-F9AF-0625D811C8CE}"/>
              </a:ext>
            </a:extLst>
          </p:cNvPr>
          <p:cNvSpPr txBox="1"/>
          <p:nvPr/>
        </p:nvSpPr>
        <p:spPr>
          <a:xfrm>
            <a:off x="3985470" y="3032820"/>
            <a:ext cx="5775979" cy="2123658"/>
          </a:xfrm>
          <a:prstGeom prst="rect">
            <a:avLst/>
          </a:prstGeom>
          <a:noFill/>
          <a:ln>
            <a:solidFill>
              <a:schemeClr val="tx1"/>
            </a:solidFill>
          </a:ln>
        </p:spPr>
        <p:txBody>
          <a:bodyPr wrap="square" rtlCol="0">
            <a:spAutoFit/>
          </a:bodyPr>
          <a:lstStyle/>
          <a:p>
            <a:r>
              <a:rPr lang="en-GB" sz="1200"/>
              <a:t>An </a:t>
            </a:r>
            <a:r>
              <a:rPr lang="en-GB" sz="1200" b="1"/>
              <a:t>object held at a height </a:t>
            </a:r>
            <a:r>
              <a:rPr lang="en-GB" sz="1200"/>
              <a:t>has energy in its gravitational potential energy store: </a:t>
            </a:r>
          </a:p>
          <a:p>
            <a:pPr marL="285750" indent="-285750">
              <a:buFont typeface="Arial" panose="020B0604020202020204" pitchFamily="34" charset="0"/>
              <a:buChar char="•"/>
            </a:pPr>
            <a:r>
              <a:rPr lang="en-GB" sz="1200"/>
              <a:t>The amount of energy in its gravitational store depends on its mass and its height, as well as the gravitational field strength on the Earth’s surface (10 N/kg) </a:t>
            </a:r>
          </a:p>
          <a:p>
            <a:pPr marL="285750" indent="-285750">
              <a:buFont typeface="Arial" panose="020B0604020202020204" pitchFamily="34" charset="0"/>
              <a:buChar char="•"/>
            </a:pPr>
            <a:r>
              <a:rPr lang="en-GB" sz="1200"/>
              <a:t>We can use the equation below to work out the amount of energy in a gravitational store: </a:t>
            </a:r>
          </a:p>
          <a:p>
            <a:pPr marL="285750" indent="-285750">
              <a:buFont typeface="Arial" panose="020B0604020202020204" pitchFamily="34" charset="0"/>
              <a:buChar char="•"/>
            </a:pPr>
            <a:endParaRPr lang="en-GB" sz="1200"/>
          </a:p>
          <a:p>
            <a:pPr algn="ctr"/>
            <a:r>
              <a:rPr lang="en-GB" sz="1200" b="1">
                <a:highlight>
                  <a:srgbClr val="FFFF00"/>
                </a:highlight>
              </a:rPr>
              <a:t>Change in gravitational potential energy = mass x gravity x change in height</a:t>
            </a:r>
            <a:br>
              <a:rPr lang="en-GB" sz="1200" b="1">
                <a:highlight>
                  <a:srgbClr val="FFFF00"/>
                </a:highlight>
              </a:rPr>
            </a:br>
            <a:endParaRPr lang="en-GB" sz="1200" b="1">
              <a:highlight>
                <a:srgbClr val="FFFF00"/>
              </a:highlight>
            </a:endParaRPr>
          </a:p>
          <a:p>
            <a:pPr marL="171450" indent="-171450">
              <a:buFont typeface="Arial" panose="020B0604020202020204" pitchFamily="34" charset="0"/>
              <a:buChar char="•"/>
            </a:pPr>
            <a:r>
              <a:rPr lang="en-GB" sz="1200" b="1">
                <a:solidFill>
                  <a:schemeClr val="accent6">
                    <a:lumMod val="75000"/>
                  </a:schemeClr>
                </a:solidFill>
              </a:rPr>
              <a:t>E.g. A cat of 7kg is lifted 5m into the air. How much GPE does it gain? </a:t>
            </a:r>
          </a:p>
          <a:p>
            <a:pPr algn="ctr"/>
            <a:r>
              <a:rPr lang="en-GB" sz="1200" b="1">
                <a:solidFill>
                  <a:schemeClr val="accent6">
                    <a:lumMod val="75000"/>
                  </a:schemeClr>
                </a:solidFill>
              </a:rPr>
              <a:t>GPE = mass x gravity x change in height </a:t>
            </a:r>
          </a:p>
          <a:p>
            <a:pPr algn="ctr"/>
            <a:r>
              <a:rPr lang="en-GB" sz="1200" b="1">
                <a:solidFill>
                  <a:schemeClr val="accent6">
                    <a:lumMod val="75000"/>
                  </a:schemeClr>
                </a:solidFill>
              </a:rPr>
              <a:t>= 7 x 10 x 5 = 350J</a:t>
            </a:r>
          </a:p>
        </p:txBody>
      </p:sp>
      <p:pic>
        <p:nvPicPr>
          <p:cNvPr id="11" name="Picture 10">
            <a:extLst>
              <a:ext uri="{FF2B5EF4-FFF2-40B4-BE49-F238E27FC236}">
                <a16:creationId xmlns:a16="http://schemas.microsoft.com/office/drawing/2014/main" id="{AC644E98-F0B5-1885-3649-D06C20561796}"/>
              </a:ext>
            </a:extLst>
          </p:cNvPr>
          <p:cNvPicPr>
            <a:picLocks noChangeAspect="1"/>
          </p:cNvPicPr>
          <p:nvPr/>
        </p:nvPicPr>
        <p:blipFill>
          <a:blip r:embed="rId3"/>
          <a:stretch>
            <a:fillRect/>
          </a:stretch>
        </p:blipFill>
        <p:spPr>
          <a:xfrm>
            <a:off x="8012784" y="1880820"/>
            <a:ext cx="1201524" cy="1201524"/>
          </a:xfrm>
          <a:prstGeom prst="rect">
            <a:avLst/>
          </a:prstGeom>
        </p:spPr>
      </p:pic>
      <p:sp>
        <p:nvSpPr>
          <p:cNvPr id="12" name="Rectangle 11">
            <a:extLst>
              <a:ext uri="{FF2B5EF4-FFF2-40B4-BE49-F238E27FC236}">
                <a16:creationId xmlns:a16="http://schemas.microsoft.com/office/drawing/2014/main" id="{3692580E-E0AA-47C3-CA07-D7BC0EADF804}"/>
              </a:ext>
            </a:extLst>
          </p:cNvPr>
          <p:cNvSpPr/>
          <p:nvPr/>
        </p:nvSpPr>
        <p:spPr>
          <a:xfrm>
            <a:off x="126981" y="4009922"/>
            <a:ext cx="3609147" cy="271155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0F7CD39-4F20-143B-CA8B-ADE8AFD1ACBE}"/>
              </a:ext>
            </a:extLst>
          </p:cNvPr>
          <p:cNvPicPr>
            <a:picLocks noChangeAspect="1"/>
          </p:cNvPicPr>
          <p:nvPr/>
        </p:nvPicPr>
        <p:blipFill>
          <a:blip r:embed="rId4"/>
          <a:stretch>
            <a:fillRect/>
          </a:stretch>
        </p:blipFill>
        <p:spPr>
          <a:xfrm>
            <a:off x="8890138" y="4425900"/>
            <a:ext cx="648340" cy="648340"/>
          </a:xfrm>
          <a:prstGeom prst="rect">
            <a:avLst/>
          </a:prstGeom>
        </p:spPr>
      </p:pic>
    </p:spTree>
    <p:extLst>
      <p:ext uri="{BB962C8B-B14F-4D97-AF65-F5344CB8AC3E}">
        <p14:creationId xmlns:p14="http://schemas.microsoft.com/office/powerpoint/2010/main" val="35950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93480-38DF-0278-500F-4ECEFDCD18BA}"/>
              </a:ext>
            </a:extLst>
          </p:cNvPr>
          <p:cNvSpPr txBox="1">
            <a:spLocks/>
          </p:cNvSpPr>
          <p:nvPr/>
        </p:nvSpPr>
        <p:spPr>
          <a:xfrm>
            <a:off x="524906" y="5767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Science // Genetics </a:t>
            </a:r>
            <a:endParaRPr lang="en-GB" sz="1400" dirty="0">
              <a:solidFill>
                <a:schemeClr val="bg1"/>
              </a:solidFill>
              <a:latin typeface="+mn-lt"/>
              <a:ea typeface="Calibri"/>
              <a:cs typeface="Calibri"/>
            </a:endParaRPr>
          </a:p>
        </p:txBody>
      </p:sp>
      <p:graphicFrame>
        <p:nvGraphicFramePr>
          <p:cNvPr id="4" name="Table 3">
            <a:extLst>
              <a:ext uri="{FF2B5EF4-FFF2-40B4-BE49-F238E27FC236}">
                <a16:creationId xmlns:a16="http://schemas.microsoft.com/office/drawing/2014/main" id="{DB35ABE5-11B1-D55B-7ABD-7ABFFC339381}"/>
              </a:ext>
            </a:extLst>
          </p:cNvPr>
          <p:cNvGraphicFramePr>
            <a:graphicFrameLocks noGrp="1"/>
          </p:cNvGraphicFramePr>
          <p:nvPr/>
        </p:nvGraphicFramePr>
        <p:xfrm>
          <a:off x="136409" y="544487"/>
          <a:ext cx="3743979" cy="3015981"/>
        </p:xfrm>
        <a:graphic>
          <a:graphicData uri="http://schemas.openxmlformats.org/drawingml/2006/table">
            <a:tbl>
              <a:tblPr firstRow="1" firstCol="1" bandRow="1">
                <a:tableStyleId>{5C22544A-7EE6-4342-B048-85BDC9FD1C3A}</a:tableStyleId>
              </a:tblPr>
              <a:tblGrid>
                <a:gridCol w="231236">
                  <a:extLst>
                    <a:ext uri="{9D8B030D-6E8A-4147-A177-3AD203B41FA5}">
                      <a16:colId xmlns:a16="http://schemas.microsoft.com/office/drawing/2014/main" val="4077459413"/>
                    </a:ext>
                  </a:extLst>
                </a:gridCol>
                <a:gridCol w="1278325">
                  <a:extLst>
                    <a:ext uri="{9D8B030D-6E8A-4147-A177-3AD203B41FA5}">
                      <a16:colId xmlns:a16="http://schemas.microsoft.com/office/drawing/2014/main" val="3947612512"/>
                    </a:ext>
                  </a:extLst>
                </a:gridCol>
                <a:gridCol w="2234418">
                  <a:extLst>
                    <a:ext uri="{9D8B030D-6E8A-4147-A177-3AD203B41FA5}">
                      <a16:colId xmlns:a16="http://schemas.microsoft.com/office/drawing/2014/main" val="2238918900"/>
                    </a:ext>
                  </a:extLst>
                </a:gridCol>
              </a:tblGrid>
              <a:tr h="315861">
                <a:tc>
                  <a:txBody>
                    <a:bodyPr/>
                    <a:lstStyle/>
                    <a:p>
                      <a:pPr marL="0" algn="l" rtl="0" eaLnBrk="1" fontAlgn="ctr" latinLnBrk="0" hangingPunct="1">
                        <a:lnSpc>
                          <a:spcPct val="107000"/>
                        </a:lnSpc>
                        <a:spcBef>
                          <a:spcPts val="0"/>
                        </a:spcBef>
                        <a:spcAft>
                          <a:spcPts val="800"/>
                        </a:spcAft>
                      </a:pPr>
                      <a:endParaRPr lang="en-GB" sz="1200" b="0" i="0" u="none" strike="noStrike">
                        <a:effectLst/>
                        <a:latin typeface="Arial" panose="020B0604020202020204" pitchFamily="34" charset="0"/>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Key Term </a:t>
                      </a:r>
                      <a:endParaRPr lang="en-GB" sz="1200" b="0" i="0" u="none" strike="noStrike">
                        <a:effectLst/>
                        <a:latin typeface="Arial" panose="020B0604020202020204" pitchFamily="34" charset="0"/>
                        <a:ea typeface="Calibri"/>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algn="l" rtl="0" eaLnBrk="1" fontAlgn="t"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Definition </a:t>
                      </a:r>
                      <a:endParaRPr lang="en-GB" sz="1200" b="0" i="0" u="none" strike="noStrike">
                        <a:effectLst/>
                        <a:latin typeface="Arial" panose="020B0604020202020204" pitchFamily="34" charset="0"/>
                        <a:ea typeface="Calibri"/>
                      </a:endParaRPr>
                    </a:p>
                  </a:txBody>
                  <a:tcPr marL="34798" marR="34798"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104281393"/>
                  </a:ext>
                </a:extLst>
              </a:tr>
              <a:tr h="482566">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1</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lvl="0" algn="ctr">
                        <a:lnSpc>
                          <a:spcPct val="107000"/>
                        </a:lnSpc>
                        <a:spcBef>
                          <a:spcPts val="0"/>
                        </a:spcBef>
                        <a:spcAft>
                          <a:spcPts val="800"/>
                        </a:spcAft>
                        <a:buNone/>
                      </a:pPr>
                      <a:r>
                        <a:rPr lang="en-US" sz="1200" b="1"/>
                        <a:t>Meiosis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lvl="0" algn="l">
                        <a:lnSpc>
                          <a:spcPct val="107000"/>
                        </a:lnSpc>
                        <a:spcBef>
                          <a:spcPts val="0"/>
                        </a:spcBef>
                        <a:spcAft>
                          <a:spcPts val="800"/>
                        </a:spcAft>
                        <a:buNone/>
                      </a:pPr>
                      <a:r>
                        <a:rPr lang="en-US" sz="1200"/>
                        <a:t>Cell division which produces gametes (reproductive cells).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30340007"/>
                  </a:ext>
                </a:extLst>
              </a:tr>
              <a:tr h="577818">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2</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lvl="0" algn="ctr">
                        <a:lnSpc>
                          <a:spcPct val="107000"/>
                        </a:lnSpc>
                        <a:spcBef>
                          <a:spcPts val="0"/>
                        </a:spcBef>
                        <a:spcAft>
                          <a:spcPts val="800"/>
                        </a:spcAft>
                        <a:buNone/>
                      </a:pPr>
                      <a:r>
                        <a:rPr lang="en-US" sz="1200" b="1"/>
                        <a:t>Chromosomes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lvl="0" algn="l">
                        <a:lnSpc>
                          <a:spcPct val="107000"/>
                        </a:lnSpc>
                        <a:spcBef>
                          <a:spcPts val="0"/>
                        </a:spcBef>
                        <a:spcAft>
                          <a:spcPts val="800"/>
                        </a:spcAft>
                        <a:buNone/>
                      </a:pPr>
                      <a:r>
                        <a:rPr lang="en-GB" sz="1200" b="0" i="0" u="none" strike="noStrike" kern="1200">
                          <a:solidFill>
                            <a:srgbClr val="000000"/>
                          </a:solidFill>
                          <a:effectLst/>
                          <a:latin typeface="Calibri"/>
                        </a:rPr>
                        <a:t>Long coils of DNA molecules found in the nucleus of eukaryotic cells</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4644679"/>
                  </a:ext>
                </a:extLst>
              </a:tr>
              <a:tr h="394044">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3</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lvl="0" algn="ctr">
                        <a:lnSpc>
                          <a:spcPct val="107000"/>
                        </a:lnSpc>
                        <a:spcBef>
                          <a:spcPts val="0"/>
                        </a:spcBef>
                        <a:spcAft>
                          <a:spcPts val="800"/>
                        </a:spcAft>
                        <a:buNone/>
                      </a:pPr>
                      <a:r>
                        <a:rPr lang="en-US" sz="1200" b="1"/>
                        <a:t>Gene</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lvl="0" algn="l">
                        <a:lnSpc>
                          <a:spcPct val="107000"/>
                        </a:lnSpc>
                        <a:spcBef>
                          <a:spcPts val="0"/>
                        </a:spcBef>
                        <a:spcAft>
                          <a:spcPts val="800"/>
                        </a:spcAft>
                        <a:buNone/>
                      </a:pPr>
                      <a:r>
                        <a:rPr lang="en-US" sz="1200"/>
                        <a:t>Short section of DNA which codes for a protein </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69710819"/>
                  </a:ext>
                </a:extLst>
              </a:tr>
              <a:tr h="465367">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4</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lvl="0" algn="ctr">
                        <a:lnSpc>
                          <a:spcPct val="107000"/>
                        </a:lnSpc>
                        <a:spcBef>
                          <a:spcPts val="0"/>
                        </a:spcBef>
                        <a:spcAft>
                          <a:spcPts val="800"/>
                        </a:spcAft>
                        <a:buNone/>
                      </a:pPr>
                      <a:r>
                        <a:rPr lang="en-US" sz="1200" b="1"/>
                        <a:t>Genotype</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lvl="0" algn="l">
                        <a:lnSpc>
                          <a:spcPct val="107000"/>
                        </a:lnSpc>
                        <a:spcBef>
                          <a:spcPts val="0"/>
                        </a:spcBef>
                        <a:spcAft>
                          <a:spcPts val="800"/>
                        </a:spcAft>
                        <a:buNone/>
                      </a:pPr>
                      <a:r>
                        <a:rPr lang="en-US" sz="1200"/>
                        <a:t>Combination of alleles for a certain characteristic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1285046"/>
                  </a:ext>
                </a:extLst>
              </a:tr>
              <a:tr h="770133">
                <a:tc>
                  <a:txBody>
                    <a:bodyPr/>
                    <a:lstStyle/>
                    <a:p>
                      <a:pPr marL="0" algn="l" rtl="0" eaLnBrk="1" fontAlgn="ctr" latinLnBrk="0" hangingPunct="1">
                        <a:lnSpc>
                          <a:spcPct val="107000"/>
                        </a:lnSpc>
                        <a:spcBef>
                          <a:spcPts val="0"/>
                        </a:spcBef>
                        <a:spcAft>
                          <a:spcPts val="800"/>
                        </a:spcAft>
                      </a:pPr>
                      <a:r>
                        <a:rPr lang="en-GB" sz="1200" b="1" i="0" u="none" strike="noStrike" kern="1200">
                          <a:solidFill>
                            <a:srgbClr val="000000"/>
                          </a:solidFill>
                          <a:effectLst/>
                          <a:latin typeface="Calibri"/>
                          <a:ea typeface="Calibri"/>
                          <a:cs typeface="Times New Roman"/>
                        </a:rPr>
                        <a:t>5</a:t>
                      </a:r>
                      <a:endParaRPr lang="en-GB" sz="1200" b="0" i="0" u="none" strike="noStrike">
                        <a:effectLst/>
                        <a:latin typeface="Calibri"/>
                        <a:ea typeface="Calibri"/>
                        <a:cs typeface="Times New Roman"/>
                      </a:endParaRPr>
                    </a:p>
                  </a:txBody>
                  <a:tcPr marL="34798" marR="34798"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lvl="0" algn="ctr">
                        <a:lnSpc>
                          <a:spcPct val="107000"/>
                        </a:lnSpc>
                        <a:spcBef>
                          <a:spcPts val="0"/>
                        </a:spcBef>
                        <a:spcAft>
                          <a:spcPts val="800"/>
                        </a:spcAft>
                        <a:buNone/>
                      </a:pPr>
                      <a:r>
                        <a:rPr lang="en-US" sz="1200" b="1" i="0"/>
                        <a:t>Phenotype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lvl="0" algn="l">
                        <a:lnSpc>
                          <a:spcPct val="107000"/>
                        </a:lnSpc>
                        <a:spcBef>
                          <a:spcPts val="0"/>
                        </a:spcBef>
                        <a:spcAft>
                          <a:spcPts val="800"/>
                        </a:spcAft>
                        <a:buNone/>
                      </a:pPr>
                      <a:r>
                        <a:rPr lang="en-US" sz="1200"/>
                        <a:t>Expressed characteristics e.g. hair </a:t>
                      </a:r>
                      <a:r>
                        <a:rPr lang="en-US" sz="1200" err="1"/>
                        <a:t>colour</a:t>
                      </a:r>
                      <a:r>
                        <a:rPr lang="en-US" sz="1200"/>
                        <a:t>, eye </a:t>
                      </a:r>
                      <a:r>
                        <a:rPr lang="en-US" sz="1200" err="1"/>
                        <a:t>colour</a:t>
                      </a:r>
                      <a:r>
                        <a:rPr lang="en-US" sz="1200"/>
                        <a:t>, ability to tongue roll etc.</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3518157"/>
                  </a:ext>
                </a:extLst>
              </a:tr>
            </a:tbl>
          </a:graphicData>
        </a:graphic>
      </p:graphicFrame>
      <p:sp>
        <p:nvSpPr>
          <p:cNvPr id="5" name="TextBox 4">
            <a:extLst>
              <a:ext uri="{FF2B5EF4-FFF2-40B4-BE49-F238E27FC236}">
                <a16:creationId xmlns:a16="http://schemas.microsoft.com/office/drawing/2014/main" id="{62862383-0F5A-803C-CEAE-F8F35283CA97}"/>
              </a:ext>
            </a:extLst>
          </p:cNvPr>
          <p:cNvSpPr txBox="1"/>
          <p:nvPr/>
        </p:nvSpPr>
        <p:spPr>
          <a:xfrm>
            <a:off x="136409" y="3643751"/>
            <a:ext cx="4566220" cy="1384995"/>
          </a:xfrm>
          <a:prstGeom prst="rect">
            <a:avLst/>
          </a:prstGeom>
          <a:noFill/>
        </p:spPr>
        <p:txBody>
          <a:bodyPr wrap="square" rtlCol="0">
            <a:spAutoFit/>
          </a:bodyPr>
          <a:lstStyle/>
          <a:p>
            <a:r>
              <a:rPr lang="en-GB" sz="1200" b="1"/>
              <a:t>DNA Structure </a:t>
            </a:r>
          </a:p>
          <a:p>
            <a:pPr marL="228600" indent="-228600">
              <a:buFont typeface="Arial" panose="020B0604020202020204" pitchFamily="34" charset="0"/>
              <a:buChar char="•"/>
            </a:pPr>
            <a:r>
              <a:rPr lang="en-GB" sz="1200"/>
              <a:t>DNA strands are polymers, meaning they are made up of lots of repeating units joined together</a:t>
            </a:r>
          </a:p>
          <a:p>
            <a:pPr marL="228600" indent="-228600">
              <a:buFont typeface="Arial" panose="020B0604020202020204" pitchFamily="34" charset="0"/>
              <a:buChar char="•"/>
            </a:pPr>
            <a:r>
              <a:rPr lang="en-GB" sz="1200"/>
              <a:t>DNA is the molecule which carries all the instructions for your characteristics </a:t>
            </a:r>
          </a:p>
          <a:p>
            <a:pPr marL="228600" indent="-228600">
              <a:buFont typeface="Arial" panose="020B0604020202020204" pitchFamily="34" charset="0"/>
              <a:buChar char="•"/>
            </a:pPr>
            <a:r>
              <a:rPr lang="en-GB" sz="1200"/>
              <a:t>It has a double helix structure meaning it is two coils of DNA wrapped around each other </a:t>
            </a:r>
          </a:p>
        </p:txBody>
      </p:sp>
      <p:pic>
        <p:nvPicPr>
          <p:cNvPr id="6" name="Picture 5">
            <a:extLst>
              <a:ext uri="{FF2B5EF4-FFF2-40B4-BE49-F238E27FC236}">
                <a16:creationId xmlns:a16="http://schemas.microsoft.com/office/drawing/2014/main" id="{3B81F95C-3DE2-371F-607C-24B2A90CD973}"/>
              </a:ext>
            </a:extLst>
          </p:cNvPr>
          <p:cNvPicPr>
            <a:picLocks noChangeAspect="1"/>
          </p:cNvPicPr>
          <p:nvPr/>
        </p:nvPicPr>
        <p:blipFill rotWithShape="1">
          <a:blip r:embed="rId2"/>
          <a:srcRect r="13104"/>
          <a:stretch/>
        </p:blipFill>
        <p:spPr>
          <a:xfrm rot="16200000">
            <a:off x="3967414" y="4345312"/>
            <a:ext cx="1384995" cy="377851"/>
          </a:xfrm>
          <a:prstGeom prst="rect">
            <a:avLst/>
          </a:prstGeom>
        </p:spPr>
      </p:pic>
      <p:sp>
        <p:nvSpPr>
          <p:cNvPr id="7" name="TextBox 6">
            <a:extLst>
              <a:ext uri="{FF2B5EF4-FFF2-40B4-BE49-F238E27FC236}">
                <a16:creationId xmlns:a16="http://schemas.microsoft.com/office/drawing/2014/main" id="{4FC6F8CA-3A1D-5917-FBC3-5955DCC641B5}"/>
              </a:ext>
            </a:extLst>
          </p:cNvPr>
          <p:cNvSpPr txBox="1"/>
          <p:nvPr/>
        </p:nvSpPr>
        <p:spPr>
          <a:xfrm>
            <a:off x="136409" y="5028746"/>
            <a:ext cx="3743979" cy="1754326"/>
          </a:xfrm>
          <a:prstGeom prst="rect">
            <a:avLst/>
          </a:prstGeom>
          <a:noFill/>
        </p:spPr>
        <p:txBody>
          <a:bodyPr wrap="square" rtlCol="0">
            <a:spAutoFit/>
          </a:bodyPr>
          <a:lstStyle/>
          <a:p>
            <a:pPr marL="171450" indent="-171450">
              <a:buFont typeface="Arial" panose="020B0604020202020204" pitchFamily="34" charset="0"/>
              <a:buChar char="•"/>
            </a:pPr>
            <a:r>
              <a:rPr lang="en-GB" sz="1200"/>
              <a:t>The basic units of DNA are nucleotides – each nucleotide contains a deoxyribose sugar, phosphate and a base.</a:t>
            </a:r>
          </a:p>
          <a:p>
            <a:pPr marL="171450" indent="-171450">
              <a:buFont typeface="Arial" panose="020B0604020202020204" pitchFamily="34" charset="0"/>
              <a:buChar char="•"/>
            </a:pPr>
            <a:r>
              <a:rPr lang="en-GB" sz="1200"/>
              <a:t>The base could either be adenine, (A), thymine (T), cytosine (C), or guanine (G)</a:t>
            </a:r>
          </a:p>
          <a:p>
            <a:pPr marL="171450" indent="-171450">
              <a:buFont typeface="Arial" panose="020B0604020202020204" pitchFamily="34" charset="0"/>
              <a:buChar char="•"/>
            </a:pPr>
            <a:r>
              <a:rPr lang="en-GB" sz="1200"/>
              <a:t>Adenine always pairs with thymine (A and T) </a:t>
            </a:r>
          </a:p>
          <a:p>
            <a:pPr marL="171450" indent="-171450">
              <a:buFont typeface="Arial" panose="020B0604020202020204" pitchFamily="34" charset="0"/>
              <a:buChar char="•"/>
            </a:pPr>
            <a:r>
              <a:rPr lang="en-GB" sz="1200"/>
              <a:t>Cytosine always pairs with guanine (G and C) </a:t>
            </a:r>
          </a:p>
          <a:p>
            <a:pPr marL="171450" indent="-171450">
              <a:buFont typeface="Arial" panose="020B0604020202020204" pitchFamily="34" charset="0"/>
              <a:buChar char="•"/>
            </a:pPr>
            <a:r>
              <a:rPr lang="en-GB" sz="1200"/>
              <a:t>The complimentary base pairs are held together by hydrogen bonds </a:t>
            </a:r>
          </a:p>
        </p:txBody>
      </p:sp>
      <p:pic>
        <p:nvPicPr>
          <p:cNvPr id="1026" name="Picture 2" descr="A nucleotide consisting of a deoxyribose sugar, phosphate and base">
            <a:extLst>
              <a:ext uri="{FF2B5EF4-FFF2-40B4-BE49-F238E27FC236}">
                <a16:creationId xmlns:a16="http://schemas.microsoft.com/office/drawing/2014/main" id="{439ABAF6-17EB-8212-249E-2882EEEED7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323"/>
          <a:stretch/>
        </p:blipFill>
        <p:spPr bwMode="auto">
          <a:xfrm>
            <a:off x="3705051" y="5424725"/>
            <a:ext cx="1397724" cy="1196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1990E4B-4323-2614-E93B-4D16D9192806}"/>
              </a:ext>
            </a:extLst>
          </p:cNvPr>
          <p:cNvSpPr/>
          <p:nvPr/>
        </p:nvSpPr>
        <p:spPr>
          <a:xfrm>
            <a:off x="136409" y="3643751"/>
            <a:ext cx="4966366" cy="31393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A79F845-B312-67EA-7BE6-5DBF3ECE11FD}"/>
              </a:ext>
            </a:extLst>
          </p:cNvPr>
          <p:cNvSpPr txBox="1"/>
          <p:nvPr/>
        </p:nvSpPr>
        <p:spPr>
          <a:xfrm>
            <a:off x="3880388" y="418330"/>
            <a:ext cx="5972272" cy="830997"/>
          </a:xfrm>
          <a:prstGeom prst="rect">
            <a:avLst/>
          </a:prstGeom>
          <a:noFill/>
        </p:spPr>
        <p:txBody>
          <a:bodyPr wrap="square" rtlCol="0">
            <a:spAutoFit/>
          </a:bodyPr>
          <a:lstStyle/>
          <a:p>
            <a:r>
              <a:rPr lang="en-GB" sz="1200" b="1"/>
              <a:t>Sexual reproduction and Meiosis</a:t>
            </a:r>
          </a:p>
          <a:p>
            <a:pPr marL="228600" indent="-228600">
              <a:buFont typeface="Arial" panose="020B0604020202020204" pitchFamily="34" charset="0"/>
              <a:buChar char="•"/>
            </a:pPr>
            <a:r>
              <a:rPr lang="en-GB" sz="1200"/>
              <a:t>Gametes (sex cells) are produced by a cell division process called meiosis</a:t>
            </a:r>
          </a:p>
          <a:p>
            <a:pPr marL="228600" indent="-228600">
              <a:buFont typeface="Arial" panose="020B0604020202020204" pitchFamily="34" charset="0"/>
              <a:buChar char="•"/>
            </a:pPr>
            <a:r>
              <a:rPr lang="en-GB" sz="1200"/>
              <a:t>This process is similar to mitosis, but instead of one round of cell division, there are two rounds. The table below compares mitosis and meiosis:</a:t>
            </a:r>
          </a:p>
        </p:txBody>
      </p:sp>
      <p:graphicFrame>
        <p:nvGraphicFramePr>
          <p:cNvPr id="10" name="Table 9">
            <a:extLst>
              <a:ext uri="{FF2B5EF4-FFF2-40B4-BE49-F238E27FC236}">
                <a16:creationId xmlns:a16="http://schemas.microsoft.com/office/drawing/2014/main" id="{B08ED181-F755-4D0A-599F-C97679876CBD}"/>
              </a:ext>
            </a:extLst>
          </p:cNvPr>
          <p:cNvGraphicFramePr>
            <a:graphicFrameLocks noGrp="1"/>
          </p:cNvGraphicFramePr>
          <p:nvPr/>
        </p:nvGraphicFramePr>
        <p:xfrm>
          <a:off x="4403913" y="1221988"/>
          <a:ext cx="5144250" cy="2261808"/>
        </p:xfrm>
        <a:graphic>
          <a:graphicData uri="http://schemas.openxmlformats.org/drawingml/2006/table">
            <a:tbl>
              <a:tblPr firstRow="1" bandRow="1">
                <a:tableStyleId>{5C22544A-7EE6-4342-B048-85BDC9FD1C3A}</a:tableStyleId>
              </a:tblPr>
              <a:tblGrid>
                <a:gridCol w="1714750">
                  <a:extLst>
                    <a:ext uri="{9D8B030D-6E8A-4147-A177-3AD203B41FA5}">
                      <a16:colId xmlns:a16="http://schemas.microsoft.com/office/drawing/2014/main" val="1630778320"/>
                    </a:ext>
                  </a:extLst>
                </a:gridCol>
                <a:gridCol w="1714750">
                  <a:extLst>
                    <a:ext uri="{9D8B030D-6E8A-4147-A177-3AD203B41FA5}">
                      <a16:colId xmlns:a16="http://schemas.microsoft.com/office/drawing/2014/main" val="2419303733"/>
                    </a:ext>
                  </a:extLst>
                </a:gridCol>
                <a:gridCol w="1714750">
                  <a:extLst>
                    <a:ext uri="{9D8B030D-6E8A-4147-A177-3AD203B41FA5}">
                      <a16:colId xmlns:a16="http://schemas.microsoft.com/office/drawing/2014/main" val="1692537525"/>
                    </a:ext>
                  </a:extLst>
                </a:gridCol>
              </a:tblGrid>
              <a:tr h="296736">
                <a:tc>
                  <a:txBody>
                    <a:bodyPr/>
                    <a:lstStyle/>
                    <a:p>
                      <a:endParaRPr lang="en-GB" sz="1200"/>
                    </a:p>
                  </a:txBody>
                  <a:tcPr/>
                </a:tc>
                <a:tc>
                  <a:txBody>
                    <a:bodyPr/>
                    <a:lstStyle/>
                    <a:p>
                      <a:r>
                        <a:rPr lang="en-GB" sz="1200"/>
                        <a:t>Mitosis</a:t>
                      </a:r>
                    </a:p>
                  </a:txBody>
                  <a:tcPr/>
                </a:tc>
                <a:tc>
                  <a:txBody>
                    <a:bodyPr/>
                    <a:lstStyle/>
                    <a:p>
                      <a:r>
                        <a:rPr lang="en-GB" sz="1200"/>
                        <a:t>Meiosis</a:t>
                      </a:r>
                    </a:p>
                  </a:txBody>
                  <a:tcPr/>
                </a:tc>
                <a:extLst>
                  <a:ext uri="{0D108BD9-81ED-4DB2-BD59-A6C34878D82A}">
                    <a16:rowId xmlns:a16="http://schemas.microsoft.com/office/drawing/2014/main" val="3587496828"/>
                  </a:ext>
                </a:extLst>
              </a:tr>
              <a:tr h="296736">
                <a:tc>
                  <a:txBody>
                    <a:bodyPr/>
                    <a:lstStyle/>
                    <a:p>
                      <a:r>
                        <a:rPr lang="en-GB" sz="1200" b="1"/>
                        <a:t>DNA replication?</a:t>
                      </a:r>
                    </a:p>
                  </a:txBody>
                  <a:tcPr/>
                </a:tc>
                <a:tc>
                  <a:txBody>
                    <a:bodyPr/>
                    <a:lstStyle/>
                    <a:p>
                      <a:r>
                        <a:rPr lang="en-GB" sz="1200"/>
                        <a:t>Yes</a:t>
                      </a:r>
                    </a:p>
                  </a:txBody>
                  <a:tcPr/>
                </a:tc>
                <a:tc>
                  <a:txBody>
                    <a:bodyPr/>
                    <a:lstStyle/>
                    <a:p>
                      <a:r>
                        <a:rPr lang="en-GB" sz="1200"/>
                        <a:t>Yes</a:t>
                      </a:r>
                    </a:p>
                  </a:txBody>
                  <a:tcPr/>
                </a:tc>
                <a:extLst>
                  <a:ext uri="{0D108BD9-81ED-4DB2-BD59-A6C34878D82A}">
                    <a16:rowId xmlns:a16="http://schemas.microsoft.com/office/drawing/2014/main" val="1557591035"/>
                  </a:ext>
                </a:extLst>
              </a:tr>
              <a:tr h="400726">
                <a:tc>
                  <a:txBody>
                    <a:bodyPr/>
                    <a:lstStyle/>
                    <a:p>
                      <a:r>
                        <a:rPr lang="en-GB" sz="1200" b="1"/>
                        <a:t>Number of round of cell division</a:t>
                      </a:r>
                    </a:p>
                  </a:txBody>
                  <a:tcPr/>
                </a:tc>
                <a:tc>
                  <a:txBody>
                    <a:bodyPr/>
                    <a:lstStyle/>
                    <a:p>
                      <a:r>
                        <a:rPr lang="en-GB" sz="1200"/>
                        <a:t>1</a:t>
                      </a:r>
                    </a:p>
                  </a:txBody>
                  <a:tcPr/>
                </a:tc>
                <a:tc>
                  <a:txBody>
                    <a:bodyPr/>
                    <a:lstStyle/>
                    <a:p>
                      <a:r>
                        <a:rPr lang="en-GB" sz="1200"/>
                        <a:t>2</a:t>
                      </a:r>
                    </a:p>
                  </a:txBody>
                  <a:tcPr/>
                </a:tc>
                <a:extLst>
                  <a:ext uri="{0D108BD9-81ED-4DB2-BD59-A6C34878D82A}">
                    <a16:rowId xmlns:a16="http://schemas.microsoft.com/office/drawing/2014/main" val="3242589622"/>
                  </a:ext>
                </a:extLst>
              </a:tr>
              <a:tr h="400726">
                <a:tc>
                  <a:txBody>
                    <a:bodyPr/>
                    <a:lstStyle/>
                    <a:p>
                      <a:r>
                        <a:rPr lang="en-GB" sz="1200" b="1"/>
                        <a:t>Number of daughter cells produced</a:t>
                      </a:r>
                    </a:p>
                  </a:txBody>
                  <a:tcPr/>
                </a:tc>
                <a:tc>
                  <a:txBody>
                    <a:bodyPr/>
                    <a:lstStyle/>
                    <a:p>
                      <a:r>
                        <a:rPr lang="en-GB" sz="1200"/>
                        <a:t>2</a:t>
                      </a:r>
                    </a:p>
                  </a:txBody>
                  <a:tcPr/>
                </a:tc>
                <a:tc>
                  <a:txBody>
                    <a:bodyPr/>
                    <a:lstStyle/>
                    <a:p>
                      <a:r>
                        <a:rPr lang="en-GB" sz="1200"/>
                        <a:t>4</a:t>
                      </a:r>
                    </a:p>
                  </a:txBody>
                  <a:tcPr/>
                </a:tc>
                <a:extLst>
                  <a:ext uri="{0D108BD9-81ED-4DB2-BD59-A6C34878D82A}">
                    <a16:rowId xmlns:a16="http://schemas.microsoft.com/office/drawing/2014/main" val="1257995642"/>
                  </a:ext>
                </a:extLst>
              </a:tr>
              <a:tr h="400726">
                <a:tc>
                  <a:txBody>
                    <a:bodyPr/>
                    <a:lstStyle/>
                    <a:p>
                      <a:r>
                        <a:rPr lang="en-GB" sz="1200" b="1"/>
                        <a:t>Daughter cells genetically identical? </a:t>
                      </a:r>
                    </a:p>
                  </a:txBody>
                  <a:tcPr/>
                </a:tc>
                <a:tc>
                  <a:txBody>
                    <a:bodyPr/>
                    <a:lstStyle/>
                    <a:p>
                      <a:r>
                        <a:rPr lang="en-GB" sz="1200"/>
                        <a:t>Yes</a:t>
                      </a:r>
                    </a:p>
                  </a:txBody>
                  <a:tcPr/>
                </a:tc>
                <a:tc>
                  <a:txBody>
                    <a:bodyPr/>
                    <a:lstStyle/>
                    <a:p>
                      <a:r>
                        <a:rPr lang="en-GB" sz="1200"/>
                        <a:t>No</a:t>
                      </a:r>
                    </a:p>
                  </a:txBody>
                  <a:tcPr/>
                </a:tc>
                <a:extLst>
                  <a:ext uri="{0D108BD9-81ED-4DB2-BD59-A6C34878D82A}">
                    <a16:rowId xmlns:a16="http://schemas.microsoft.com/office/drawing/2014/main" val="3645423697"/>
                  </a:ext>
                </a:extLst>
              </a:tr>
              <a:tr h="296736">
                <a:tc>
                  <a:txBody>
                    <a:bodyPr/>
                    <a:lstStyle/>
                    <a:p>
                      <a:r>
                        <a:rPr lang="en-GB" sz="1200" b="1"/>
                        <a:t>Purpose</a:t>
                      </a:r>
                    </a:p>
                  </a:txBody>
                  <a:tcPr/>
                </a:tc>
                <a:tc>
                  <a:txBody>
                    <a:bodyPr/>
                    <a:lstStyle/>
                    <a:p>
                      <a:r>
                        <a:rPr lang="en-GB" sz="1200"/>
                        <a:t>Growth and repair</a:t>
                      </a:r>
                    </a:p>
                  </a:txBody>
                  <a:tcPr/>
                </a:tc>
                <a:tc>
                  <a:txBody>
                    <a:bodyPr/>
                    <a:lstStyle/>
                    <a:p>
                      <a:r>
                        <a:rPr lang="en-GB" sz="1200"/>
                        <a:t>Producing gametes</a:t>
                      </a:r>
                    </a:p>
                  </a:txBody>
                  <a:tcPr/>
                </a:tc>
                <a:extLst>
                  <a:ext uri="{0D108BD9-81ED-4DB2-BD59-A6C34878D82A}">
                    <a16:rowId xmlns:a16="http://schemas.microsoft.com/office/drawing/2014/main" val="1561148533"/>
                  </a:ext>
                </a:extLst>
              </a:tr>
            </a:tbl>
          </a:graphicData>
        </a:graphic>
      </p:graphicFrame>
      <p:sp>
        <p:nvSpPr>
          <p:cNvPr id="11" name="Rectangle 10">
            <a:extLst>
              <a:ext uri="{FF2B5EF4-FFF2-40B4-BE49-F238E27FC236}">
                <a16:creationId xmlns:a16="http://schemas.microsoft.com/office/drawing/2014/main" id="{2A5216D8-725C-A73F-E304-F1C431994A50}"/>
              </a:ext>
            </a:extLst>
          </p:cNvPr>
          <p:cNvSpPr/>
          <p:nvPr/>
        </p:nvSpPr>
        <p:spPr>
          <a:xfrm>
            <a:off x="3943919" y="452395"/>
            <a:ext cx="5825672" cy="310807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7763403-B20D-6BCF-C5C1-362B1B210DA8}"/>
              </a:ext>
            </a:extLst>
          </p:cNvPr>
          <p:cNvSpPr txBox="1"/>
          <p:nvPr/>
        </p:nvSpPr>
        <p:spPr>
          <a:xfrm>
            <a:off x="5203372" y="3594534"/>
            <a:ext cx="4649287" cy="1161857"/>
          </a:xfrm>
          <a:prstGeom prst="rect">
            <a:avLst/>
          </a:prstGeom>
          <a:noFill/>
        </p:spPr>
        <p:txBody>
          <a:bodyPr wrap="square" rtlCol="0">
            <a:spAutoFit/>
          </a:bodyPr>
          <a:lstStyle/>
          <a:p>
            <a:r>
              <a:rPr lang="en-GB" sz="1150" b="1"/>
              <a:t>Genetic diagrams: Punnett Squares</a:t>
            </a:r>
            <a:endParaRPr lang="en-GB" sz="1150"/>
          </a:p>
          <a:p>
            <a:pPr marL="171450" indent="-171450">
              <a:buFont typeface="Arial" panose="020B0604020202020204" pitchFamily="34" charset="0"/>
              <a:buChar char="•"/>
            </a:pPr>
            <a:r>
              <a:rPr lang="en-GB" sz="1150"/>
              <a:t>A </a:t>
            </a:r>
            <a:r>
              <a:rPr lang="en-GB" sz="1150" b="1"/>
              <a:t>dominant allele </a:t>
            </a:r>
            <a:r>
              <a:rPr lang="en-GB" sz="1150"/>
              <a:t>is always expressed with just </a:t>
            </a:r>
            <a:r>
              <a:rPr lang="en-GB" sz="1150" b="1"/>
              <a:t>one copy </a:t>
            </a:r>
            <a:r>
              <a:rPr lang="en-GB" sz="1150"/>
              <a:t>and is represented by a </a:t>
            </a:r>
            <a:r>
              <a:rPr lang="en-GB" sz="1150" b="1"/>
              <a:t>capital letter</a:t>
            </a:r>
            <a:r>
              <a:rPr lang="en-GB" sz="1150"/>
              <a:t>, such as </a:t>
            </a:r>
            <a:r>
              <a:rPr lang="en-GB" sz="1150" b="1"/>
              <a:t>B</a:t>
            </a:r>
            <a:r>
              <a:rPr lang="en-GB" sz="1150"/>
              <a:t> for brown eyes. </a:t>
            </a:r>
          </a:p>
          <a:p>
            <a:pPr marL="171450" indent="-171450">
              <a:buFont typeface="Arial" panose="020B0604020202020204" pitchFamily="34" charset="0"/>
              <a:buChar char="•"/>
            </a:pPr>
            <a:r>
              <a:rPr lang="en-GB" sz="1150"/>
              <a:t>A </a:t>
            </a:r>
            <a:r>
              <a:rPr lang="en-GB" sz="1150" b="1"/>
              <a:t>recessive allele </a:t>
            </a:r>
            <a:r>
              <a:rPr lang="en-GB" sz="1150"/>
              <a:t>is only expressed when </a:t>
            </a:r>
            <a:r>
              <a:rPr lang="en-GB" sz="1150" b="1"/>
              <a:t>two copies </a:t>
            </a:r>
            <a:r>
              <a:rPr lang="en-GB" sz="1150"/>
              <a:t>are present and is denoted by a </a:t>
            </a:r>
            <a:r>
              <a:rPr lang="en-GB" sz="1150" b="1"/>
              <a:t>lowercase letter</a:t>
            </a:r>
            <a:r>
              <a:rPr lang="en-GB" sz="1150"/>
              <a:t>, like </a:t>
            </a:r>
            <a:r>
              <a:rPr lang="en-GB" sz="1150" b="1"/>
              <a:t>b</a:t>
            </a:r>
            <a:r>
              <a:rPr lang="en-GB" sz="1150"/>
              <a:t> for blue eyes.</a:t>
            </a:r>
            <a:endParaRPr lang="en-GB" sz="1200" b="1"/>
          </a:p>
          <a:p>
            <a:endParaRPr lang="en-GB" sz="1200"/>
          </a:p>
        </p:txBody>
      </p:sp>
      <p:sp>
        <p:nvSpPr>
          <p:cNvPr id="14" name="TextBox 13">
            <a:extLst>
              <a:ext uri="{FF2B5EF4-FFF2-40B4-BE49-F238E27FC236}">
                <a16:creationId xmlns:a16="http://schemas.microsoft.com/office/drawing/2014/main" id="{7A5C5771-F0A1-329D-8BB8-0FB7CE6F9E67}"/>
              </a:ext>
            </a:extLst>
          </p:cNvPr>
          <p:cNvSpPr txBox="1"/>
          <p:nvPr/>
        </p:nvSpPr>
        <p:spPr>
          <a:xfrm>
            <a:off x="5212799" y="4458821"/>
            <a:ext cx="4702628" cy="446276"/>
          </a:xfrm>
          <a:prstGeom prst="rect">
            <a:avLst/>
          </a:prstGeom>
          <a:noFill/>
        </p:spPr>
        <p:txBody>
          <a:bodyPr wrap="square">
            <a:spAutoFit/>
          </a:bodyPr>
          <a:lstStyle/>
          <a:p>
            <a:pPr marL="171450" indent="-171450" algn="l" fontAlgn="base">
              <a:buFont typeface="Arial" panose="020B0604020202020204" pitchFamily="34" charset="0"/>
              <a:buChar char="•"/>
            </a:pPr>
            <a:r>
              <a:rPr lang="en-GB" sz="1150">
                <a:solidFill>
                  <a:srgbClr val="141414"/>
                </a:solidFill>
                <a:latin typeface="ReithSans"/>
              </a:rPr>
              <a:t>A </a:t>
            </a:r>
            <a:r>
              <a:rPr lang="en-GB" sz="1150" b="1">
                <a:solidFill>
                  <a:srgbClr val="141414"/>
                </a:solidFill>
                <a:latin typeface="ReithSans"/>
              </a:rPr>
              <a:t>Punnett square diagram </a:t>
            </a:r>
            <a:r>
              <a:rPr lang="en-GB" sz="1150">
                <a:solidFill>
                  <a:srgbClr val="141414"/>
                </a:solidFill>
                <a:latin typeface="ReithSans"/>
              </a:rPr>
              <a:t>can be used to show the inheritance of a single characteristic (monohybrid inheritance)</a:t>
            </a:r>
            <a:endParaRPr lang="en-GB" sz="1150" i="0">
              <a:solidFill>
                <a:srgbClr val="141414"/>
              </a:solidFill>
              <a:effectLst/>
              <a:latin typeface="ReithSans"/>
            </a:endParaRPr>
          </a:p>
        </p:txBody>
      </p:sp>
      <p:pic>
        <p:nvPicPr>
          <p:cNvPr id="16" name="Picture 15">
            <a:extLst>
              <a:ext uri="{FF2B5EF4-FFF2-40B4-BE49-F238E27FC236}">
                <a16:creationId xmlns:a16="http://schemas.microsoft.com/office/drawing/2014/main" id="{4B6EDA61-9378-6557-0011-AA7F08CAC669}"/>
              </a:ext>
            </a:extLst>
          </p:cNvPr>
          <p:cNvPicPr>
            <a:picLocks noChangeAspect="1"/>
          </p:cNvPicPr>
          <p:nvPr/>
        </p:nvPicPr>
        <p:blipFill rotWithShape="1">
          <a:blip r:embed="rId4"/>
          <a:srcRect l="9106" r="10146"/>
          <a:stretch/>
        </p:blipFill>
        <p:spPr>
          <a:xfrm>
            <a:off x="5201801" y="4851291"/>
            <a:ext cx="2009595" cy="1868498"/>
          </a:xfrm>
          <a:prstGeom prst="rect">
            <a:avLst/>
          </a:prstGeom>
        </p:spPr>
      </p:pic>
      <p:sp>
        <p:nvSpPr>
          <p:cNvPr id="17" name="TextBox 16">
            <a:extLst>
              <a:ext uri="{FF2B5EF4-FFF2-40B4-BE49-F238E27FC236}">
                <a16:creationId xmlns:a16="http://schemas.microsoft.com/office/drawing/2014/main" id="{54AF826A-0A29-E742-4898-65DF6501D4A2}"/>
              </a:ext>
            </a:extLst>
          </p:cNvPr>
          <p:cNvSpPr txBox="1"/>
          <p:nvPr/>
        </p:nvSpPr>
        <p:spPr>
          <a:xfrm>
            <a:off x="7038247" y="4839737"/>
            <a:ext cx="2731343" cy="1938992"/>
          </a:xfrm>
          <a:prstGeom prst="rect">
            <a:avLst/>
          </a:prstGeom>
          <a:noFill/>
        </p:spPr>
        <p:txBody>
          <a:bodyPr wrap="square" rtlCol="0">
            <a:spAutoFit/>
          </a:bodyPr>
          <a:lstStyle/>
          <a:p>
            <a:pPr marL="171450" indent="-171450">
              <a:buFont typeface="Arial" panose="020B0604020202020204" pitchFamily="34" charset="0"/>
              <a:buChar char="•"/>
            </a:pPr>
            <a:r>
              <a:rPr lang="en-GB" sz="1200"/>
              <a:t>This Punnett square diagram shows the probable outcomes for offsprings’ eye colour from a mother and father who are both heterozygous</a:t>
            </a:r>
          </a:p>
          <a:p>
            <a:pPr marL="171450" indent="-171450">
              <a:buFont typeface="Arial" panose="020B0604020202020204" pitchFamily="34" charset="0"/>
              <a:buChar char="•"/>
            </a:pPr>
            <a:r>
              <a:rPr lang="en-GB" sz="1200"/>
              <a:t>If the two alleles for a particular gene that are the </a:t>
            </a:r>
            <a:r>
              <a:rPr lang="en-GB" sz="1200" b="1"/>
              <a:t>same</a:t>
            </a:r>
            <a:r>
              <a:rPr lang="en-GB" sz="1200"/>
              <a:t> (e.g. BB or bb), it is </a:t>
            </a:r>
            <a:r>
              <a:rPr lang="en-GB" sz="1200" b="1"/>
              <a:t>homozygous</a:t>
            </a:r>
            <a:r>
              <a:rPr lang="en-GB" sz="1200"/>
              <a:t> for that trait. If the two alleles for a particular gene are </a:t>
            </a:r>
            <a:r>
              <a:rPr lang="en-GB" sz="1200" b="1"/>
              <a:t>different </a:t>
            </a:r>
            <a:r>
              <a:rPr lang="en-GB" sz="1200"/>
              <a:t>(Bb), it is </a:t>
            </a:r>
            <a:r>
              <a:rPr lang="en-GB" sz="1200" b="1"/>
              <a:t>heterozygous</a:t>
            </a:r>
            <a:r>
              <a:rPr lang="en-GB" sz="1200"/>
              <a:t> for that trait</a:t>
            </a:r>
          </a:p>
        </p:txBody>
      </p:sp>
      <p:sp>
        <p:nvSpPr>
          <p:cNvPr id="18" name="Rectangle 17">
            <a:extLst>
              <a:ext uri="{FF2B5EF4-FFF2-40B4-BE49-F238E27FC236}">
                <a16:creationId xmlns:a16="http://schemas.microsoft.com/office/drawing/2014/main" id="{FE5D20C5-BD78-F4C1-16ED-677763A90563}"/>
              </a:ext>
            </a:extLst>
          </p:cNvPr>
          <p:cNvSpPr/>
          <p:nvPr/>
        </p:nvSpPr>
        <p:spPr>
          <a:xfrm>
            <a:off x="5201801" y="3643815"/>
            <a:ext cx="4567790" cy="31565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1552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p:txBody>
          <a:bodyPr/>
          <a:lstStyle/>
          <a:p>
            <a:fld id="{C6808925-3CE1-4F26-B645-418807FE9998}" type="slidenum">
              <a:rPr lang="en-GB" dirty="0" smtClean="0"/>
              <a:pPr/>
              <a:t>16</a:t>
            </a:fld>
            <a:endParaRPr lang="en-GB"/>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Science</a:t>
            </a:r>
            <a:endParaRPr lang="en-GB" sz="1600" b="0" dirty="0">
              <a:latin typeface="+mn-lt"/>
            </a:endParaRP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2604310834"/>
              </p:ext>
            </p:extLst>
          </p:nvPr>
        </p:nvGraphicFramePr>
        <p:xfrm>
          <a:off x="228600" y="1326064"/>
          <a:ext cx="9657319" cy="5395871"/>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453487">
                <a:tc>
                  <a:txBody>
                    <a:bodyPr/>
                    <a:lstStyle/>
                    <a:p>
                      <a:pPr algn="ctr" fontAlgn="base"/>
                      <a:r>
                        <a:rPr lang="en-GB" sz="12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330326">
                <a:tc>
                  <a:txBody>
                    <a:bodyPr/>
                    <a:lstStyle/>
                    <a:p>
                      <a:pPr algn="ctr" rtl="0" fontAlgn="base">
                        <a:lnSpc>
                          <a:spcPts val="1200"/>
                        </a:lnSpc>
                      </a:pPr>
                      <a:r>
                        <a:rPr lang="en-GB" sz="1200" b="1" i="0" dirty="0">
                          <a:solidFill>
                            <a:srgbClr val="000000"/>
                          </a:solidFill>
                          <a:effectLst/>
                          <a:latin typeface="Calibri" panose="020F0502020204030204" pitchFamily="34" charset="0"/>
                        </a:rPr>
                        <a:t>Homework 1​</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1</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​Energy</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fontAlgn="base">
                        <a:buFont typeface="+mj-lt"/>
                        <a:buNone/>
                      </a:pPr>
                      <a:endParaRPr lang="en-GB" sz="12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ct val="150000"/>
                        </a:lnSpc>
                        <a:buFont typeface="+mj-lt"/>
                        <a:buAutoNum type="arabicPeriod"/>
                      </a:pPr>
                      <a:r>
                        <a:rPr lang="en-GB" sz="1200" b="0" i="0" dirty="0">
                          <a:solidFill>
                            <a:srgbClr val="000000"/>
                          </a:solidFill>
                          <a:effectLst/>
                          <a:latin typeface="Calibri (body) "/>
                        </a:rPr>
                        <a:t>Read, cover, check terms 1-5​</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Name the eight different ways in which energy can be stored ​</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What is the Law of the Conservation of energy?​</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State the equation used to calculate kinetic energy ​</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Calculate the kinetic energy of a 1200kg moving vehicle which is travelling at 27 m/s​</a:t>
                      </a:r>
                      <a:endParaRPr lang="en-GB" sz="1800" b="0" i="0" dirty="0">
                        <a:solidFill>
                          <a:srgbClr val="000000"/>
                        </a:solidFill>
                        <a:effectLst/>
                        <a:latin typeface="Calibri (body) "/>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650266">
                <a:tc>
                  <a:txBody>
                    <a:bodyPr/>
                    <a:lstStyle/>
                    <a:p>
                      <a:pPr algn="ctr" rtl="0" fontAlgn="base">
                        <a:lnSpc>
                          <a:spcPts val="1200"/>
                        </a:lnSpc>
                      </a:pPr>
                      <a:r>
                        <a:rPr lang="en-GB" sz="1200" b="1" i="0" dirty="0">
                          <a:solidFill>
                            <a:srgbClr val="000000"/>
                          </a:solidFill>
                          <a:effectLst/>
                          <a:latin typeface="Calibri" panose="020F0502020204030204" pitchFamily="34" charset="0"/>
                        </a:rPr>
                        <a:t>Homework</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2</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Energy</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0" i="0" dirty="0">
                          <a:solidFill>
                            <a:srgbClr val="000000"/>
                          </a:solidFill>
                          <a:effectLst/>
                          <a:latin typeface="Calibri" panose="020F0502020204030204" pitchFamily="34" charset="0"/>
                        </a:rPr>
                        <a:t>​​</a:t>
                      </a:r>
                      <a:endParaRPr lang="en-GB" b="0" i="0" dirty="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indent="0" algn="ctr" fontAlgn="base">
                        <a:buFont typeface="+mj-lt"/>
                        <a:buNone/>
                      </a:pPr>
                      <a:endParaRPr lang="en-GB" sz="12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rtl="0" fontAlgn="base">
                        <a:lnSpc>
                          <a:spcPct val="150000"/>
                        </a:lnSpc>
                        <a:buFont typeface="+mj-lt"/>
                        <a:buAutoNum type="arabicPeriod"/>
                      </a:pPr>
                      <a:r>
                        <a:rPr lang="en-GB" sz="1200" b="0" i="0" dirty="0">
                          <a:solidFill>
                            <a:srgbClr val="000000"/>
                          </a:solidFill>
                          <a:effectLst/>
                          <a:latin typeface="Calibri (body) "/>
                        </a:rPr>
                        <a:t>Read, cover, check terms 1-5​</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Name the eight different ways in which energy can be transferred​</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State the equation used to calculate gravitational potential energy ​</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Calculate the change in gravitational energy stored when a 70kg man climbs stairs which have a vertical height of 3m on Earth (gravitational field strength is 10 N/kg)​</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Calculate the change in gravitational energy stored if the same man climbed a height of 3m on the moon (gravitational field strength 1.7 N/kg) </a:t>
                      </a:r>
                      <a:endParaRPr lang="en-GB" sz="1800" b="0" i="0" dirty="0">
                        <a:solidFill>
                          <a:srgbClr val="000000"/>
                        </a:solidFill>
                        <a:effectLst/>
                        <a:latin typeface="Calibri (body) "/>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87173790"/>
                  </a:ext>
                </a:extLst>
              </a:tr>
              <a:tr h="1524306">
                <a:tc>
                  <a:txBody>
                    <a:bodyPr/>
                    <a:lstStyle/>
                    <a:p>
                      <a:pPr algn="ctr" rtl="0" fontAlgn="base">
                        <a:lnSpc>
                          <a:spcPts val="1200"/>
                        </a:lnSpc>
                      </a:pPr>
                      <a:r>
                        <a:rPr lang="en-GB" sz="1200" b="1" i="0" dirty="0">
                          <a:solidFill>
                            <a:srgbClr val="000000"/>
                          </a:solidFill>
                          <a:effectLst/>
                          <a:latin typeface="Calibri" panose="020F0502020204030204" pitchFamily="34" charset="0"/>
                        </a:rPr>
                        <a:t>Homework</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3</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Genetics </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0" i="0" dirty="0">
                          <a:solidFill>
                            <a:srgbClr val="000000"/>
                          </a:solidFill>
                          <a:effectLst/>
                          <a:latin typeface="Calibri" panose="020F0502020204030204" pitchFamily="34" charset="0"/>
                        </a:rPr>
                        <a:t>​​</a:t>
                      </a:r>
                      <a:endParaRPr lang="en-GB" b="0" i="0" dirty="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buFont typeface="+mj-lt"/>
                        <a:buNone/>
                      </a:pPr>
                      <a:endParaRPr lang="en-GB" sz="12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ct val="150000"/>
                        </a:lnSpc>
                        <a:buFont typeface="+mj-lt"/>
                        <a:buAutoNum type="arabicPeriod"/>
                      </a:pPr>
                      <a:r>
                        <a:rPr lang="en-GB" sz="1200" b="0" i="0" dirty="0">
                          <a:solidFill>
                            <a:srgbClr val="000000"/>
                          </a:solidFill>
                          <a:effectLst/>
                          <a:latin typeface="Calibri (body) "/>
                        </a:rPr>
                        <a:t>Read, cover, check terms 1-5​</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Name the type of structure that a DNA molecule has ​</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Which base pairs with guanine? ​</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What is the purpose of meiosis​</a:t>
                      </a:r>
                      <a:endParaRPr lang="en-GB" sz="1800" b="0" i="0" dirty="0">
                        <a:solidFill>
                          <a:srgbClr val="000000"/>
                        </a:solidFill>
                        <a:effectLst/>
                        <a:latin typeface="Calibri (body) "/>
                      </a:endParaRPr>
                    </a:p>
                    <a:p>
                      <a:pPr algn="l" rtl="0" fontAlgn="base">
                        <a:lnSpc>
                          <a:spcPct val="150000"/>
                        </a:lnSpc>
                        <a:buFont typeface="+mj-lt"/>
                        <a:buAutoNum type="arabicPeriod"/>
                      </a:pPr>
                      <a:r>
                        <a:rPr lang="en-GB" sz="1200" b="0" i="0" dirty="0">
                          <a:solidFill>
                            <a:srgbClr val="000000"/>
                          </a:solidFill>
                          <a:effectLst/>
                          <a:latin typeface="Calibri (body) "/>
                        </a:rPr>
                        <a:t>Describe two differences between the outcomes of mitosis and meiosis​</a:t>
                      </a:r>
                      <a:endParaRPr lang="en-GB" sz="1800" b="0" i="0" dirty="0">
                        <a:solidFill>
                          <a:srgbClr val="000000"/>
                        </a:solidFill>
                        <a:effectLst/>
                        <a:latin typeface="Calibri (body) "/>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6120413"/>
                  </a:ext>
                </a:extLst>
              </a:tr>
            </a:tbl>
          </a:graphicData>
        </a:graphic>
      </p:graphicFrame>
      <p:pic>
        <p:nvPicPr>
          <p:cNvPr id="7" name="Graphic 6" descr="Closed book with solid fill">
            <a:extLst>
              <a:ext uri="{FF2B5EF4-FFF2-40B4-BE49-F238E27FC236}">
                <a16:creationId xmlns:a16="http://schemas.microsoft.com/office/drawing/2014/main" id="{B72B1C6C-3B68-99CD-AD2C-7FD1442889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81" y="106938"/>
            <a:ext cx="506181" cy="518858"/>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22798"/>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663705" y="2741112"/>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10B409E-A6F6-C6D1-51A5-504F3F5CF587}"/>
              </a:ext>
            </a:extLst>
          </p:cNvPr>
          <p:cNvSpPr txBox="1"/>
          <p:nvPr/>
        </p:nvSpPr>
        <p:spPr>
          <a:xfrm>
            <a:off x="282344" y="2917775"/>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3" name="Rectangle 12">
            <a:extLst>
              <a:ext uri="{FF2B5EF4-FFF2-40B4-BE49-F238E27FC236}">
                <a16:creationId xmlns:a16="http://schemas.microsoft.com/office/drawing/2014/main" id="{135AA134-F50D-5459-D5F7-3FF3938DDB9B}"/>
              </a:ext>
            </a:extLst>
          </p:cNvPr>
          <p:cNvSpPr/>
          <p:nvPr/>
        </p:nvSpPr>
        <p:spPr>
          <a:xfrm>
            <a:off x="631331" y="4418771"/>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A2603DD-C3AA-F4C0-217F-B4E255F4394B}"/>
              </a:ext>
            </a:extLst>
          </p:cNvPr>
          <p:cNvSpPr txBox="1"/>
          <p:nvPr/>
        </p:nvSpPr>
        <p:spPr>
          <a:xfrm>
            <a:off x="223321" y="4534345"/>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6" name="Rectangle 15">
            <a:extLst>
              <a:ext uri="{FF2B5EF4-FFF2-40B4-BE49-F238E27FC236}">
                <a16:creationId xmlns:a16="http://schemas.microsoft.com/office/drawing/2014/main" id="{94A23C2D-4F9D-8737-998F-2A227FB6C7BE}"/>
              </a:ext>
            </a:extLst>
          </p:cNvPr>
          <p:cNvSpPr/>
          <p:nvPr/>
        </p:nvSpPr>
        <p:spPr>
          <a:xfrm>
            <a:off x="670243" y="6142338"/>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21A47C7-F810-560A-27A1-10EE064887EC}"/>
              </a:ext>
            </a:extLst>
          </p:cNvPr>
          <p:cNvSpPr txBox="1"/>
          <p:nvPr/>
        </p:nvSpPr>
        <p:spPr>
          <a:xfrm>
            <a:off x="282344" y="6291270"/>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6" name="TextBox 5">
            <a:extLst>
              <a:ext uri="{FF2B5EF4-FFF2-40B4-BE49-F238E27FC236}">
                <a16:creationId xmlns:a16="http://schemas.microsoft.com/office/drawing/2014/main" id="{747C0C4E-74D0-F618-DBCF-67603F5E2BA6}"/>
              </a:ext>
            </a:extLst>
          </p:cNvPr>
          <p:cNvSpPr txBox="1"/>
          <p:nvPr/>
        </p:nvSpPr>
        <p:spPr>
          <a:xfrm>
            <a:off x="629078" y="516841"/>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2827949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83293"/>
            <a:ext cx="8494567" cy="365125"/>
          </a:xfrm>
          <a:prstGeom prst="roundRect">
            <a:avLst/>
          </a:prstGeom>
          <a:noFill/>
        </p:spPr>
        <p:txBody>
          <a:bodyPr>
            <a:normAutofit/>
          </a:bodyPr>
          <a:lstStyle/>
          <a:p>
            <a:r>
              <a:rPr lang="en-GB" sz="1600" b="1" dirty="0">
                <a:latin typeface="+mn-lt"/>
              </a:rPr>
              <a:t>Science</a:t>
            </a:r>
            <a:endParaRPr lang="en-GB" sz="1600" b="0" dirty="0">
              <a:latin typeface="+mn-lt"/>
            </a:endParaRP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2095131209"/>
              </p:ext>
            </p:extLst>
          </p:nvPr>
        </p:nvGraphicFramePr>
        <p:xfrm>
          <a:off x="137622" y="1157393"/>
          <a:ext cx="9630756" cy="3424606"/>
        </p:xfrm>
        <a:graphic>
          <a:graphicData uri="http://schemas.openxmlformats.org/drawingml/2006/table">
            <a:tbl>
              <a:tblPr bandRow="1"/>
              <a:tblGrid>
                <a:gridCol w="1099633">
                  <a:extLst>
                    <a:ext uri="{9D8B030D-6E8A-4147-A177-3AD203B41FA5}">
                      <a16:colId xmlns:a16="http://schemas.microsoft.com/office/drawing/2014/main" val="3865173386"/>
                    </a:ext>
                  </a:extLst>
                </a:gridCol>
                <a:gridCol w="973682">
                  <a:extLst>
                    <a:ext uri="{9D8B030D-6E8A-4147-A177-3AD203B41FA5}">
                      <a16:colId xmlns:a16="http://schemas.microsoft.com/office/drawing/2014/main" val="2742584468"/>
                    </a:ext>
                  </a:extLst>
                </a:gridCol>
                <a:gridCol w="7557441">
                  <a:extLst>
                    <a:ext uri="{9D8B030D-6E8A-4147-A177-3AD203B41FA5}">
                      <a16:colId xmlns:a16="http://schemas.microsoft.com/office/drawing/2014/main" val="602962847"/>
                    </a:ext>
                  </a:extLst>
                </a:gridCol>
              </a:tblGrid>
              <a:tr h="552495">
                <a:tc>
                  <a:txBody>
                    <a:bodyPr/>
                    <a:lstStyle/>
                    <a:p>
                      <a:pPr algn="ctr" fontAlgn="base"/>
                      <a:r>
                        <a:rPr lang="en-GB" sz="12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lnSpc>
                          <a:spcPct val="150000"/>
                        </a:lnSpc>
                      </a:pPr>
                      <a:r>
                        <a:rPr lang="en-GB" sz="1600" b="0"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lnSpc>
                          <a:spcPct val="150000"/>
                        </a:lnSpc>
                      </a:pPr>
                      <a:r>
                        <a:rPr lang="en-GB" sz="1600" b="0"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2872111">
                <a:tc>
                  <a:txBody>
                    <a:bodyPr/>
                    <a:lstStyle/>
                    <a:p>
                      <a:pPr algn="ctr" rtl="0" fontAlgn="base">
                        <a:lnSpc>
                          <a:spcPts val="1200"/>
                        </a:lnSpc>
                      </a:pPr>
                      <a:r>
                        <a:rPr lang="en-GB" sz="1200" b="1" i="0" dirty="0">
                          <a:solidFill>
                            <a:srgbClr val="000000"/>
                          </a:solidFill>
                          <a:effectLst/>
                          <a:latin typeface="Calibri" panose="020F0502020204030204" pitchFamily="34" charset="0"/>
                        </a:rPr>
                        <a:t>Homework</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4</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1" i="0" dirty="0">
                          <a:solidFill>
                            <a:srgbClr val="000000"/>
                          </a:solidFill>
                          <a:effectLst/>
                          <a:latin typeface="Calibri" panose="020F0502020204030204" pitchFamily="34" charset="0"/>
                        </a:rPr>
                        <a:t>Genetics</a:t>
                      </a:r>
                      <a:r>
                        <a:rPr lang="en-GB" sz="1200" b="0" i="0" dirty="0">
                          <a:solidFill>
                            <a:srgbClr val="000000"/>
                          </a:solidFill>
                          <a:effectLst/>
                          <a:latin typeface="Calibri" panose="020F0502020204030204" pitchFamily="34" charset="0"/>
                        </a:rPr>
                        <a:t>​</a:t>
                      </a:r>
                      <a:endParaRPr lang="en-GB" b="0" i="0" dirty="0">
                        <a:solidFill>
                          <a:srgbClr val="000000"/>
                        </a:solidFill>
                        <a:effectLst/>
                      </a:endParaRPr>
                    </a:p>
                    <a:p>
                      <a:pPr algn="ctr" rtl="0" fontAlgn="base">
                        <a:lnSpc>
                          <a:spcPts val="1200"/>
                        </a:lnSpc>
                      </a:pPr>
                      <a:r>
                        <a:rPr lang="en-GB" sz="1200" b="0" i="0" dirty="0">
                          <a:solidFill>
                            <a:srgbClr val="000000"/>
                          </a:solidFill>
                          <a:effectLst/>
                          <a:latin typeface="Calibri" panose="020F0502020204030204" pitchFamily="34" charset="0"/>
                        </a:rPr>
                        <a:t>​</a:t>
                      </a:r>
                      <a:endParaRPr lang="en-GB" b="0" i="0" dirty="0">
                        <a:solidFill>
                          <a:srgbClr val="000000"/>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auto">
                        <a:lnSpc>
                          <a:spcPct val="150000"/>
                        </a:lnSpc>
                      </a:pPr>
                      <a:r>
                        <a:rPr lang="en-GB" sz="1600" b="0" i="0" dirty="0">
                          <a:solidFill>
                            <a:srgbClr val="000000"/>
                          </a:solidFill>
                          <a:effectLst/>
                          <a:latin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lnSpc>
                          <a:spcPct val="150000"/>
                        </a:lnSpc>
                        <a:buFont typeface="+mj-lt"/>
                        <a:buAutoNum type="arabicPeriod"/>
                      </a:pPr>
                      <a:r>
                        <a:rPr lang="en-GB" sz="1600" b="0" i="0" dirty="0">
                          <a:solidFill>
                            <a:srgbClr val="000000"/>
                          </a:solidFill>
                          <a:effectLst/>
                          <a:latin typeface="Calibri" panose="020F0502020204030204" pitchFamily="34" charset="0"/>
                        </a:rPr>
                        <a:t> Read, cover, check terms 1-5​</a:t>
                      </a:r>
                      <a:endParaRPr lang="en-GB" sz="2400" b="0" i="0" dirty="0">
                        <a:solidFill>
                          <a:srgbClr val="000000"/>
                        </a:solidFill>
                        <a:effectLst/>
                        <a:latin typeface="Arial" panose="020B0604020202020204" pitchFamily="34" charset="0"/>
                      </a:endParaRPr>
                    </a:p>
                    <a:p>
                      <a:pPr algn="l" rtl="0" fontAlgn="base">
                        <a:lnSpc>
                          <a:spcPct val="150000"/>
                        </a:lnSpc>
                        <a:buFont typeface="+mj-lt"/>
                        <a:buAutoNum type="arabicPeriod"/>
                      </a:pPr>
                      <a:r>
                        <a:rPr lang="en-GB" sz="1600" b="0" i="0" dirty="0">
                          <a:solidFill>
                            <a:srgbClr val="000000"/>
                          </a:solidFill>
                          <a:effectLst/>
                          <a:latin typeface="Calibri" panose="020F0502020204030204" pitchFamily="34" charset="0"/>
                        </a:rPr>
                        <a:t> What type of allele is represented by a capital letter?​</a:t>
                      </a:r>
                      <a:endParaRPr lang="en-GB" sz="2400" b="0" i="0" dirty="0">
                        <a:solidFill>
                          <a:srgbClr val="000000"/>
                        </a:solidFill>
                        <a:effectLst/>
                        <a:latin typeface="Arial" panose="020B0604020202020204" pitchFamily="34" charset="0"/>
                      </a:endParaRPr>
                    </a:p>
                    <a:p>
                      <a:pPr algn="l" rtl="0" fontAlgn="base">
                        <a:lnSpc>
                          <a:spcPct val="150000"/>
                        </a:lnSpc>
                        <a:buFont typeface="+mj-lt"/>
                        <a:buAutoNum type="arabicPeriod"/>
                      </a:pPr>
                      <a:r>
                        <a:rPr lang="en-GB" sz="1600" b="0" i="0" dirty="0">
                          <a:solidFill>
                            <a:srgbClr val="000000"/>
                          </a:solidFill>
                          <a:effectLst/>
                          <a:latin typeface="Calibri" panose="020F0502020204030204" pitchFamily="34" charset="0"/>
                        </a:rPr>
                        <a:t> What does it mean if you are homozygous for a gene?​</a:t>
                      </a:r>
                      <a:endParaRPr lang="en-GB" sz="2400" b="0" i="0" dirty="0">
                        <a:solidFill>
                          <a:srgbClr val="000000"/>
                        </a:solidFill>
                        <a:effectLst/>
                        <a:latin typeface="Arial" panose="020B0604020202020204" pitchFamily="34" charset="0"/>
                      </a:endParaRPr>
                    </a:p>
                    <a:p>
                      <a:pPr algn="l" rtl="0" fontAlgn="base">
                        <a:lnSpc>
                          <a:spcPct val="150000"/>
                        </a:lnSpc>
                        <a:buFont typeface="+mj-lt"/>
                        <a:buAutoNum type="arabicPeriod"/>
                      </a:pPr>
                      <a:r>
                        <a:rPr lang="en-GB" sz="1600" b="0" i="0" dirty="0">
                          <a:solidFill>
                            <a:srgbClr val="000000"/>
                          </a:solidFill>
                          <a:effectLst/>
                          <a:latin typeface="Calibri" panose="020F0502020204030204" pitchFamily="34" charset="0"/>
                        </a:rPr>
                        <a:t> What type of diagram is used to show the inheritance of a single characteristic?​</a:t>
                      </a:r>
                      <a:endParaRPr lang="en-GB" sz="2400" b="0" i="0" dirty="0">
                        <a:solidFill>
                          <a:srgbClr val="000000"/>
                        </a:solidFill>
                        <a:effectLst/>
                        <a:latin typeface="Arial" panose="020B0604020202020204" pitchFamily="34" charset="0"/>
                      </a:endParaRPr>
                    </a:p>
                    <a:p>
                      <a:pPr algn="l" rtl="0" fontAlgn="base">
                        <a:lnSpc>
                          <a:spcPct val="150000"/>
                        </a:lnSpc>
                        <a:buFont typeface="+mj-lt"/>
                        <a:buAutoNum type="arabicPeriod"/>
                      </a:pPr>
                      <a:r>
                        <a:rPr lang="en-GB" sz="1600" b="0" i="0" dirty="0">
                          <a:solidFill>
                            <a:srgbClr val="000000"/>
                          </a:solidFill>
                          <a:effectLst/>
                          <a:latin typeface="Calibri" panose="020F0502020204030204" pitchFamily="34" charset="0"/>
                        </a:rPr>
                        <a:t> Use the Punnett square on p.28. What is the percentage chance an offspring will be     heterozygous for eye colour? ​</a:t>
                      </a:r>
                      <a:endParaRPr lang="en-GB" sz="2400" b="0" i="0" dirty="0">
                        <a:solidFill>
                          <a:srgbClr val="000000"/>
                        </a:solidFill>
                        <a:effectLst/>
                        <a:latin typeface="Arial" panose="020B0604020202020204" pitchFamily="34" charset="0"/>
                      </a:endParaRPr>
                    </a:p>
                    <a:p>
                      <a:pPr algn="l" rtl="0" fontAlgn="base">
                        <a:lnSpc>
                          <a:spcPct val="150000"/>
                        </a:lnSpc>
                        <a:buFont typeface="+mj-lt"/>
                        <a:buNone/>
                      </a:pPr>
                      <a:endParaRPr lang="en-GB" sz="2400" b="0" i="0" dirty="0">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bl>
          </a:graphicData>
        </a:graphic>
      </p:graphicFrame>
      <p:pic>
        <p:nvPicPr>
          <p:cNvPr id="7" name="Graphic 6" descr="Closed book with solid fill">
            <a:extLst>
              <a:ext uri="{FF2B5EF4-FFF2-40B4-BE49-F238E27FC236}">
                <a16:creationId xmlns:a16="http://schemas.microsoft.com/office/drawing/2014/main" id="{B72B1C6C-3B68-99CD-AD2C-7FD1442889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81" y="106938"/>
            <a:ext cx="506181" cy="518858"/>
          </a:xfrm>
          <a:prstGeom prst="rect">
            <a:avLst/>
          </a:prstGeom>
        </p:spPr>
      </p:pic>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9746" y="768671"/>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0900"/>
            <a:ext cx="457200" cy="45720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612361" y="3500271"/>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10B409E-A6F6-C6D1-51A5-504F3F5CF587}"/>
              </a:ext>
            </a:extLst>
          </p:cNvPr>
          <p:cNvSpPr txBox="1"/>
          <p:nvPr/>
        </p:nvSpPr>
        <p:spPr>
          <a:xfrm>
            <a:off x="224461" y="3704666"/>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4" name="TextBox 3">
            <a:extLst>
              <a:ext uri="{FF2B5EF4-FFF2-40B4-BE49-F238E27FC236}">
                <a16:creationId xmlns:a16="http://schemas.microsoft.com/office/drawing/2014/main" id="{8802F9E1-977F-EB0A-9F9F-3372DF118CCE}"/>
              </a:ext>
            </a:extLst>
          </p:cNvPr>
          <p:cNvSpPr txBox="1"/>
          <p:nvPr/>
        </p:nvSpPr>
        <p:spPr>
          <a:xfrm>
            <a:off x="612361"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pic>
        <p:nvPicPr>
          <p:cNvPr id="5" name="Graphic 4" descr="Stopwatch 33% with solid fill">
            <a:extLst>
              <a:ext uri="{FF2B5EF4-FFF2-40B4-BE49-F238E27FC236}">
                <a16:creationId xmlns:a16="http://schemas.microsoft.com/office/drawing/2014/main" id="{6A6423C8-774F-96E7-1E38-CF3C4F18E9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3" y="522798"/>
            <a:ext cx="626853" cy="641230"/>
          </a:xfrm>
          <a:prstGeom prst="rect">
            <a:avLst/>
          </a:prstGeom>
        </p:spPr>
      </p:pic>
    </p:spTree>
    <p:extLst>
      <p:ext uri="{BB962C8B-B14F-4D97-AF65-F5344CB8AC3E}">
        <p14:creationId xmlns:p14="http://schemas.microsoft.com/office/powerpoint/2010/main" val="3450882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Brain in head with solid fill">
            <a:extLst>
              <a:ext uri="{FF2B5EF4-FFF2-40B4-BE49-F238E27FC236}">
                <a16:creationId xmlns:a16="http://schemas.microsoft.com/office/drawing/2014/main" id="{8108ACF1-0B0E-1F34-B2D9-4AA079F90F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18" name="Rectangle: Rounded Corners 2">
            <a:extLst>
              <a:ext uri="{FF2B5EF4-FFF2-40B4-BE49-F238E27FC236}">
                <a16:creationId xmlns:a16="http://schemas.microsoft.com/office/drawing/2014/main" id="{D756B5F5-F601-F5A8-81CA-F4D4D39F1EA5}"/>
              </a:ext>
            </a:extLst>
          </p:cNvPr>
          <p:cNvSpPr/>
          <p:nvPr/>
        </p:nvSpPr>
        <p:spPr>
          <a:xfrm>
            <a:off x="454684" y="63149"/>
            <a:ext cx="8463000" cy="353635"/>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a:p>
        </p:txBody>
      </p:sp>
      <p:sp>
        <p:nvSpPr>
          <p:cNvPr id="19" name="Title 1">
            <a:extLst>
              <a:ext uri="{FF2B5EF4-FFF2-40B4-BE49-F238E27FC236}">
                <a16:creationId xmlns:a16="http://schemas.microsoft.com/office/drawing/2014/main" id="{C02F7D8E-FFC4-2E73-03A9-D461A1AF6AB2}"/>
              </a:ext>
            </a:extLst>
          </p:cNvPr>
          <p:cNvSpPr txBox="1">
            <a:spLocks/>
          </p:cNvSpPr>
          <p:nvPr/>
        </p:nvSpPr>
        <p:spPr>
          <a:xfrm>
            <a:off x="414305" y="33158"/>
            <a:ext cx="7595855" cy="41460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PE </a:t>
            </a:r>
            <a:endParaRPr lang="en-GB" sz="1400" dirty="0">
              <a:solidFill>
                <a:schemeClr val="bg1"/>
              </a:solidFill>
              <a:latin typeface="+mn-lt"/>
            </a:endParaRPr>
          </a:p>
        </p:txBody>
      </p:sp>
      <p:pic>
        <p:nvPicPr>
          <p:cNvPr id="2" name="Picture 48" descr="Table&#10;&#10;Description automatically generated">
            <a:extLst>
              <a:ext uri="{FF2B5EF4-FFF2-40B4-BE49-F238E27FC236}">
                <a16:creationId xmlns:a16="http://schemas.microsoft.com/office/drawing/2014/main" id="{7B4E3C8A-B72B-9481-6BB5-A1340328C316}"/>
              </a:ext>
            </a:extLst>
          </p:cNvPr>
          <p:cNvPicPr>
            <a:picLocks noChangeAspect="1"/>
          </p:cNvPicPr>
          <p:nvPr/>
        </p:nvPicPr>
        <p:blipFill>
          <a:blip r:embed="rId4"/>
          <a:stretch>
            <a:fillRect/>
          </a:stretch>
        </p:blipFill>
        <p:spPr>
          <a:xfrm>
            <a:off x="40950" y="639345"/>
            <a:ext cx="5202672" cy="3796467"/>
          </a:xfrm>
          <a:prstGeom prst="rect">
            <a:avLst/>
          </a:prstGeom>
        </p:spPr>
      </p:pic>
      <p:pic>
        <p:nvPicPr>
          <p:cNvPr id="3" name="Picture 3" descr="Table&#10;&#10;Description automatically generated">
            <a:extLst>
              <a:ext uri="{FF2B5EF4-FFF2-40B4-BE49-F238E27FC236}">
                <a16:creationId xmlns:a16="http://schemas.microsoft.com/office/drawing/2014/main" id="{BEEF4465-B880-4FF1-B621-5BD0B3DE54BA}"/>
              </a:ext>
            </a:extLst>
          </p:cNvPr>
          <p:cNvPicPr>
            <a:picLocks noChangeAspect="1"/>
          </p:cNvPicPr>
          <p:nvPr/>
        </p:nvPicPr>
        <p:blipFill>
          <a:blip r:embed="rId5"/>
          <a:stretch>
            <a:fillRect/>
          </a:stretch>
        </p:blipFill>
        <p:spPr>
          <a:xfrm>
            <a:off x="5243622" y="477754"/>
            <a:ext cx="4617733" cy="3636437"/>
          </a:xfrm>
          <a:prstGeom prst="rect">
            <a:avLst/>
          </a:prstGeom>
        </p:spPr>
      </p:pic>
      <p:pic>
        <p:nvPicPr>
          <p:cNvPr id="4" name="Picture 4" descr="Text, letter&#10;&#10;Description automatically generated">
            <a:extLst>
              <a:ext uri="{FF2B5EF4-FFF2-40B4-BE49-F238E27FC236}">
                <a16:creationId xmlns:a16="http://schemas.microsoft.com/office/drawing/2014/main" id="{8D404789-0458-8670-DA99-FBCFEA8FE042}"/>
              </a:ext>
            </a:extLst>
          </p:cNvPr>
          <p:cNvPicPr>
            <a:picLocks noChangeAspect="1"/>
          </p:cNvPicPr>
          <p:nvPr/>
        </p:nvPicPr>
        <p:blipFill rotWithShape="1">
          <a:blip r:embed="rId6"/>
          <a:srcRect l="119" r="1131" b="67447"/>
          <a:stretch/>
        </p:blipFill>
        <p:spPr>
          <a:xfrm>
            <a:off x="320402" y="4706242"/>
            <a:ext cx="4632597" cy="1547306"/>
          </a:xfrm>
          <a:prstGeom prst="rect">
            <a:avLst/>
          </a:prstGeom>
        </p:spPr>
      </p:pic>
      <p:pic>
        <p:nvPicPr>
          <p:cNvPr id="5" name="Picture 5" descr="Text, letter&#10;&#10;Description automatically generated">
            <a:extLst>
              <a:ext uri="{FF2B5EF4-FFF2-40B4-BE49-F238E27FC236}">
                <a16:creationId xmlns:a16="http://schemas.microsoft.com/office/drawing/2014/main" id="{9EBC8A00-E7A9-2AE2-61C5-0B634E1084C8}"/>
              </a:ext>
            </a:extLst>
          </p:cNvPr>
          <p:cNvPicPr>
            <a:picLocks noChangeAspect="1"/>
          </p:cNvPicPr>
          <p:nvPr/>
        </p:nvPicPr>
        <p:blipFill rotWithShape="1">
          <a:blip r:embed="rId6"/>
          <a:srcRect l="-1070" t="30664" r="1070" b="915"/>
          <a:stretch/>
        </p:blipFill>
        <p:spPr>
          <a:xfrm>
            <a:off x="5447490" y="4114192"/>
            <a:ext cx="4327536" cy="2586830"/>
          </a:xfrm>
          <a:prstGeom prst="rect">
            <a:avLst/>
          </a:prstGeom>
        </p:spPr>
      </p:pic>
    </p:spTree>
    <p:extLst>
      <p:ext uri="{BB962C8B-B14F-4D97-AF65-F5344CB8AC3E}">
        <p14:creationId xmlns:p14="http://schemas.microsoft.com/office/powerpoint/2010/main" val="1531991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a:xfrm>
            <a:off x="7677150" y="6099177"/>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59278" y="63500"/>
            <a:ext cx="7986222" cy="373063"/>
          </a:xfrm>
          <a:prstGeom prst="roundRect">
            <a:avLst/>
          </a:prstGeom>
          <a:noFill/>
        </p:spPr>
        <p:txBody>
          <a:bodyPr>
            <a:normAutofit/>
          </a:bodyPr>
          <a:lstStyle/>
          <a:p>
            <a:r>
              <a:rPr lang="en-GB" sz="1600" b="1" dirty="0">
                <a:latin typeface="+mn-lt"/>
              </a:rPr>
              <a:t>PE</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3056077718"/>
              </p:ext>
            </p:extLst>
          </p:nvPr>
        </p:nvGraphicFramePr>
        <p:xfrm>
          <a:off x="129092" y="1144746"/>
          <a:ext cx="9657319" cy="5327819"/>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503091">
                <a:tc>
                  <a:txBody>
                    <a:bodyPr/>
                    <a:lstStyle/>
                    <a:p>
                      <a:pPr algn="ctr" fontAlgn="base">
                        <a:lnSpc>
                          <a:spcPct val="150000"/>
                        </a:lnSpc>
                      </a:pPr>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lnSpc>
                          <a:spcPct val="150000"/>
                        </a:lnSpc>
                      </a:pPr>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lnSpc>
                          <a:spcPct val="150000"/>
                        </a:lnSpc>
                      </a:pPr>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525770">
                <a:tc>
                  <a:txBody>
                    <a:bodyPr/>
                    <a:lstStyle/>
                    <a:p>
                      <a:pPr algn="ctr" fontAlgn="base">
                        <a:lnSpc>
                          <a:spcPct val="150000"/>
                        </a:lnSpc>
                      </a:pPr>
                      <a:r>
                        <a:rPr lang="en-GB" sz="12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lnSpc>
                          <a:spcPct val="150000"/>
                        </a:lnSpc>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gn="l" rtl="0" fontAlgn="base">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Look, cover, write, check </a:t>
                      </a:r>
                      <a:r>
                        <a:rPr lang="en-GB" sz="1200" b="1" i="0" u="none" strike="noStrike" noProof="0" dirty="0">
                          <a:solidFill>
                            <a:srgbClr val="000000"/>
                          </a:solidFill>
                          <a:effectLst/>
                          <a:latin typeface="Calibri"/>
                        </a:rPr>
                        <a:t>Key Words and definitions 1-4. </a:t>
                      </a:r>
                    </a:p>
                    <a:p>
                      <a:pPr marL="342900" marR="0" indent="-342900" algn="l" rtl="0" fontAlgn="base">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In what sport is Cardiovascular Endurance important?</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Can you give a different sporting example of coordination?</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Give an example of how you can use frequency to improve your fitness?</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Can you give a different sporting example of balance?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525770">
                <a:tc>
                  <a:txBody>
                    <a:bodyPr/>
                    <a:lstStyle/>
                    <a:p>
                      <a:pPr algn="ctr" fontAlgn="base">
                        <a:lnSpc>
                          <a:spcPct val="150000"/>
                        </a:lnSpc>
                      </a:pPr>
                      <a:r>
                        <a:rPr lang="en-GB" sz="1200" b="1" i="0" dirty="0">
                          <a:solidFill>
                            <a:srgbClr val="000000"/>
                          </a:solidFill>
                          <a:effectLst/>
                          <a:latin typeface="+mn-lt"/>
                        </a:rPr>
                        <a:t>Homework</a:t>
                      </a:r>
                    </a:p>
                    <a:p>
                      <a:pPr algn="ctr" fontAlgn="base">
                        <a:lnSpc>
                          <a:spcPct val="150000"/>
                        </a:lnSpc>
                      </a:pPr>
                      <a:r>
                        <a:rPr lang="en-GB" sz="1200" b="1" i="0" dirty="0">
                          <a:solidFill>
                            <a:srgbClr val="000000"/>
                          </a:solidFill>
                          <a:effectLst/>
                          <a:latin typeface="+mn-lt"/>
                        </a:rPr>
                        <a:t>2</a:t>
                      </a:r>
                      <a:endParaRPr lang="en-GB" sz="1200" b="0" i="0" dirty="0">
                        <a:solidFill>
                          <a:srgbClr val="000000"/>
                        </a:solidFill>
                        <a:effectLst/>
                        <a:latin typeface="+mn-lt"/>
                      </a:endParaRPr>
                    </a:p>
                    <a:p>
                      <a:pPr marL="0" marR="0" lvl="0" indent="0" algn="ctr" defTabSz="914400" rtl="0" eaLnBrk="1" fontAlgn="base" latinLnBrk="0" hangingPunct="1">
                        <a:lnSpc>
                          <a:spcPct val="15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lnSpc>
                          <a:spcPct val="150000"/>
                        </a:lnSpc>
                        <a:buFont typeface="+mj-lt"/>
                        <a:buAutoNum type="arabicPeriod" startAt="5"/>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42900" marR="0" indent="-342900" algn="l" rtl="0" fontAlgn="base">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Look, cover, write, check </a:t>
                      </a:r>
                      <a:r>
                        <a:rPr lang="en-GB" sz="1200" b="1" i="0" u="none" strike="noStrike" noProof="0" dirty="0">
                          <a:solidFill>
                            <a:srgbClr val="000000"/>
                          </a:solidFill>
                          <a:effectLst/>
                          <a:latin typeface="Calibri"/>
                        </a:rPr>
                        <a:t>Key Words and definitions 1-4. </a:t>
                      </a:r>
                    </a:p>
                    <a:p>
                      <a:pPr marL="342900" marR="0" indent="-342900" algn="l" rtl="0" fontAlgn="base">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In what sport is </a:t>
                      </a:r>
                      <a:r>
                        <a:rPr lang="en-GB" sz="1200" b="0" i="0" u="none" strike="noStrike" noProof="0" dirty="0" err="1">
                          <a:solidFill>
                            <a:srgbClr val="000000"/>
                          </a:solidFill>
                          <a:effectLst/>
                          <a:latin typeface="Calibri"/>
                        </a:rPr>
                        <a:t>Flexibity</a:t>
                      </a:r>
                      <a:r>
                        <a:rPr lang="en-GB" sz="1200" b="0" i="0" u="none" strike="noStrike" noProof="0" dirty="0">
                          <a:solidFill>
                            <a:srgbClr val="000000"/>
                          </a:solidFill>
                          <a:effectLst/>
                          <a:latin typeface="Calibri"/>
                        </a:rPr>
                        <a:t> important?</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Can you give a different sporting example of Power?</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Give an example of how you can use Intensity to improve your fitness?</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Can you give a different sporting example of reaction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773188">
                <a:tc>
                  <a:txBody>
                    <a:bodyPr/>
                    <a:lstStyle/>
                    <a:p>
                      <a:pPr algn="ctr" fontAlgn="base">
                        <a:lnSpc>
                          <a:spcPct val="150000"/>
                        </a:lnSpc>
                      </a:pPr>
                      <a:r>
                        <a:rPr lang="en-GB" sz="1200" b="1" i="0">
                          <a:solidFill>
                            <a:srgbClr val="000000"/>
                          </a:solidFill>
                          <a:effectLst/>
                          <a:latin typeface="+mn-lt"/>
                        </a:rPr>
                        <a:t>Homework </a:t>
                      </a:r>
                      <a:r>
                        <a:rPr lang="en-GB" sz="1200" b="0" i="0">
                          <a:solidFill>
                            <a:srgbClr val="000000"/>
                          </a:solidFill>
                          <a:effectLst/>
                          <a:latin typeface="+mn-lt"/>
                        </a:rPr>
                        <a:t>3</a:t>
                      </a:r>
                    </a:p>
                    <a:p>
                      <a:pPr algn="ctr" fontAlgn="base">
                        <a:lnSpc>
                          <a:spcPct val="150000"/>
                        </a:lnSpc>
                      </a:pPr>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lnSpc>
                          <a:spcPct val="150000"/>
                        </a:lnSpc>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indent="-342900" algn="l" rtl="0" fontAlgn="base">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Look, cover, write, check </a:t>
                      </a:r>
                      <a:r>
                        <a:rPr lang="en-GB" sz="1200" b="1" i="0" u="none" strike="noStrike" noProof="0" dirty="0">
                          <a:solidFill>
                            <a:srgbClr val="000000"/>
                          </a:solidFill>
                          <a:effectLst/>
                          <a:latin typeface="Calibri"/>
                        </a:rPr>
                        <a:t>Key Words and definitions 1-4. </a:t>
                      </a:r>
                    </a:p>
                    <a:p>
                      <a:pPr marL="342900" marR="0" indent="-342900" algn="l" rtl="0" fontAlgn="base">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In what sport is Strength important?</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Can you give a different sporting example of Agility?</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Give an example of how you can use time to improve your fitness?</a:t>
                      </a:r>
                    </a:p>
                    <a:p>
                      <a:pPr marL="342900" lvl="0" indent="-342900" algn="l">
                        <a:lnSpc>
                          <a:spcPct val="150000"/>
                        </a:lnSpc>
                        <a:spcBef>
                          <a:spcPts val="0"/>
                        </a:spcBef>
                        <a:spcAft>
                          <a:spcPts val="0"/>
                        </a:spcAft>
                        <a:buClr>
                          <a:srgbClr val="000000"/>
                        </a:buClr>
                        <a:buAutoNum type="arabicPeriod"/>
                      </a:pPr>
                      <a:r>
                        <a:rPr lang="en-GB" sz="1200" b="0" i="0" u="none" strike="noStrike" noProof="0" dirty="0">
                          <a:solidFill>
                            <a:srgbClr val="000000"/>
                          </a:solidFill>
                          <a:effectLst/>
                          <a:latin typeface="Calibri"/>
                        </a:rPr>
                        <a:t>Can you give a different sporting example of Speed?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1082" y="1266081"/>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43129" y="2702499"/>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64327" y="2921702"/>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5AA134-F50D-5459-D5F7-3FF3938DDB9B}"/>
              </a:ext>
            </a:extLst>
          </p:cNvPr>
          <p:cNvSpPr/>
          <p:nvPr/>
        </p:nvSpPr>
        <p:spPr>
          <a:xfrm>
            <a:off x="552226" y="4106858"/>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2603DD-C3AA-F4C0-217F-B4E255F4394B}"/>
              </a:ext>
            </a:extLst>
          </p:cNvPr>
          <p:cNvSpPr txBox="1"/>
          <p:nvPr/>
        </p:nvSpPr>
        <p:spPr>
          <a:xfrm>
            <a:off x="228600" y="4335340"/>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A23C2D-4F9D-8737-998F-2A227FB6C7BE}"/>
              </a:ext>
            </a:extLst>
          </p:cNvPr>
          <p:cNvSpPr/>
          <p:nvPr/>
        </p:nvSpPr>
        <p:spPr>
          <a:xfrm>
            <a:off x="527513" y="5742628"/>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21A47C7-F810-560A-27A1-10EE064887EC}"/>
              </a:ext>
            </a:extLst>
          </p:cNvPr>
          <p:cNvSpPr txBox="1"/>
          <p:nvPr/>
        </p:nvSpPr>
        <p:spPr>
          <a:xfrm>
            <a:off x="129092" y="6029267"/>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Graphic 5" descr="Stopwatch 33% with solid fill">
            <a:extLst>
              <a:ext uri="{FF2B5EF4-FFF2-40B4-BE49-F238E27FC236}">
                <a16:creationId xmlns:a16="http://schemas.microsoft.com/office/drawing/2014/main" id="{FD95EE81-1093-6EF3-D3BE-F064B567CD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22798"/>
            <a:ext cx="626853" cy="641230"/>
          </a:xfrm>
          <a:prstGeom prst="rect">
            <a:avLst/>
          </a:prstGeom>
        </p:spPr>
      </p:pic>
      <p:sp>
        <p:nvSpPr>
          <p:cNvPr id="12" name="TextBox 11">
            <a:extLst>
              <a:ext uri="{FF2B5EF4-FFF2-40B4-BE49-F238E27FC236}">
                <a16:creationId xmlns:a16="http://schemas.microsoft.com/office/drawing/2014/main" id="{5C9E441B-CD56-307E-9762-97E9B478AAA2}"/>
              </a:ext>
            </a:extLst>
          </p:cNvPr>
          <p:cNvSpPr txBox="1"/>
          <p:nvPr/>
        </p:nvSpPr>
        <p:spPr>
          <a:xfrm>
            <a:off x="631411"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2604884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2F7D8E-FFC4-2E73-03A9-D461A1AF6AB2}"/>
              </a:ext>
            </a:extLst>
          </p:cNvPr>
          <p:cNvSpPr txBox="1">
            <a:spLocks/>
          </p:cNvSpPr>
          <p:nvPr/>
        </p:nvSpPr>
        <p:spPr>
          <a:xfrm>
            <a:off x="575464" y="36702"/>
            <a:ext cx="7595855" cy="41460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b="1" dirty="0">
                <a:solidFill>
                  <a:schemeClr val="bg1"/>
                </a:solidFill>
                <a:latin typeface="Calibri"/>
                <a:ea typeface="Calibri"/>
                <a:cs typeface="Calibri"/>
              </a:rPr>
              <a:t>Computing </a:t>
            </a:r>
            <a:endParaRPr lang="en-GB" sz="1600" dirty="0">
              <a:solidFill>
                <a:schemeClr val="bg1"/>
              </a:solidFill>
              <a:latin typeface="C"/>
            </a:endParaRPr>
          </a:p>
        </p:txBody>
      </p:sp>
      <p:pic>
        <p:nvPicPr>
          <p:cNvPr id="2" name="Picture 1" descr="A screenshot of a computer&#10;&#10;Description automatically generated">
            <a:extLst>
              <a:ext uri="{FF2B5EF4-FFF2-40B4-BE49-F238E27FC236}">
                <a16:creationId xmlns:a16="http://schemas.microsoft.com/office/drawing/2014/main" id="{C9679B53-E999-ABC7-E3D8-B1D768A5EE2E}"/>
              </a:ext>
            </a:extLst>
          </p:cNvPr>
          <p:cNvPicPr>
            <a:picLocks noChangeAspect="1"/>
          </p:cNvPicPr>
          <p:nvPr/>
        </p:nvPicPr>
        <p:blipFill>
          <a:blip r:embed="rId2"/>
          <a:srcRect l="1166" t="6824" r="25300"/>
          <a:stretch/>
        </p:blipFill>
        <p:spPr>
          <a:xfrm>
            <a:off x="243435" y="470358"/>
            <a:ext cx="9216505" cy="558956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1C4D3840-620F-682E-4494-A24EF84CB967}"/>
              </a:ext>
            </a:extLst>
          </p:cNvPr>
          <p:cNvPicPr>
            <a:picLocks noChangeAspect="1"/>
          </p:cNvPicPr>
          <p:nvPr/>
        </p:nvPicPr>
        <p:blipFill>
          <a:blip r:embed="rId2"/>
          <a:srcRect l="75899" t="6824" b="74586"/>
          <a:stretch/>
        </p:blipFill>
        <p:spPr>
          <a:xfrm>
            <a:off x="243435" y="5955134"/>
            <a:ext cx="1644187" cy="7198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98E02380-79BA-5DF0-EDFD-8DA2D5D08240}"/>
              </a:ext>
            </a:extLst>
          </p:cNvPr>
          <p:cNvPicPr>
            <a:picLocks noChangeAspect="1"/>
          </p:cNvPicPr>
          <p:nvPr/>
        </p:nvPicPr>
        <p:blipFill>
          <a:blip r:embed="rId2"/>
          <a:srcRect l="75899" t="32270" b="49140"/>
          <a:stretch/>
        </p:blipFill>
        <p:spPr>
          <a:xfrm>
            <a:off x="2641127" y="5955134"/>
            <a:ext cx="1644187" cy="719832"/>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FDB61B0A-5EA6-916A-E49C-B932E8E4CB40}"/>
              </a:ext>
            </a:extLst>
          </p:cNvPr>
          <p:cNvPicPr>
            <a:picLocks noChangeAspect="1"/>
          </p:cNvPicPr>
          <p:nvPr/>
        </p:nvPicPr>
        <p:blipFill>
          <a:blip r:embed="rId2"/>
          <a:srcRect l="75899" t="55473" b="28448"/>
          <a:stretch/>
        </p:blipFill>
        <p:spPr>
          <a:xfrm>
            <a:off x="4738266" y="5955133"/>
            <a:ext cx="2755361" cy="79950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25F8177B-A706-C96F-BA1E-B30BE2275363}"/>
              </a:ext>
            </a:extLst>
          </p:cNvPr>
          <p:cNvPicPr>
            <a:picLocks noChangeAspect="1"/>
          </p:cNvPicPr>
          <p:nvPr/>
        </p:nvPicPr>
        <p:blipFill>
          <a:blip r:embed="rId2"/>
          <a:srcRect l="75899" t="80459"/>
          <a:stretch/>
        </p:blipFill>
        <p:spPr>
          <a:xfrm>
            <a:off x="7691243" y="5875459"/>
            <a:ext cx="1737289" cy="799507"/>
          </a:xfrm>
          <a:prstGeom prst="rect">
            <a:avLst/>
          </a:prstGeom>
        </p:spPr>
      </p:pic>
    </p:spTree>
    <p:extLst>
      <p:ext uri="{BB962C8B-B14F-4D97-AF65-F5344CB8AC3E}">
        <p14:creationId xmlns:p14="http://schemas.microsoft.com/office/powerpoint/2010/main" val="3420341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925C-3CAF-C8F8-3B95-7550DCBE125E}"/>
              </a:ext>
            </a:extLst>
          </p:cNvPr>
          <p:cNvSpPr>
            <a:spLocks noGrp="1"/>
          </p:cNvSpPr>
          <p:nvPr>
            <p:ph type="title"/>
          </p:nvPr>
        </p:nvSpPr>
        <p:spPr>
          <a:xfrm>
            <a:off x="0" y="19612"/>
            <a:ext cx="9906000" cy="385589"/>
          </a:xfrm>
          <a:solidFill>
            <a:srgbClr val="F2F2F2"/>
          </a:solidFill>
        </p:spPr>
        <p:txBody>
          <a:bodyPr>
            <a:noAutofit/>
          </a:bodyPr>
          <a:lstStyle/>
          <a:p>
            <a:r>
              <a:rPr lang="en-GB" sz="2800"/>
              <a:t>How to present my homework book</a:t>
            </a:r>
          </a:p>
        </p:txBody>
      </p:sp>
      <p:sp>
        <p:nvSpPr>
          <p:cNvPr id="3" name="Title 1">
            <a:extLst>
              <a:ext uri="{FF2B5EF4-FFF2-40B4-BE49-F238E27FC236}">
                <a16:creationId xmlns:a16="http://schemas.microsoft.com/office/drawing/2014/main" id="{95ABC333-4417-0481-8EFE-25F3484077CB}"/>
              </a:ext>
            </a:extLst>
          </p:cNvPr>
          <p:cNvSpPr txBox="1">
            <a:spLocks/>
          </p:cNvSpPr>
          <p:nvPr/>
        </p:nvSpPr>
        <p:spPr>
          <a:xfrm>
            <a:off x="0" y="19612"/>
            <a:ext cx="9906000" cy="385589"/>
          </a:xfrm>
          <a:prstGeom prst="rect">
            <a:avLst/>
          </a:prstGeom>
          <a:solidFill>
            <a:srgbClr val="F2F2F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2800"/>
              <a:t>Need help with Homework?</a:t>
            </a:r>
          </a:p>
        </p:txBody>
      </p:sp>
      <p:sp>
        <p:nvSpPr>
          <p:cNvPr id="23" name="TextBox 22">
            <a:extLst>
              <a:ext uri="{FF2B5EF4-FFF2-40B4-BE49-F238E27FC236}">
                <a16:creationId xmlns:a16="http://schemas.microsoft.com/office/drawing/2014/main" id="{BC7EE4D2-E3EA-C37E-976D-34BA64E752D1}"/>
              </a:ext>
            </a:extLst>
          </p:cNvPr>
          <p:cNvSpPr txBox="1"/>
          <p:nvPr/>
        </p:nvSpPr>
        <p:spPr>
          <a:xfrm>
            <a:off x="1333499" y="586800"/>
            <a:ext cx="8434141" cy="1997919"/>
          </a:xfrm>
          <a:prstGeom prst="rect">
            <a:avLst/>
          </a:prstGeom>
          <a:solidFill>
            <a:schemeClr val="accent2">
              <a:lumMod val="20000"/>
              <a:lumOff val="80000"/>
            </a:schemeClr>
          </a:solidFill>
          <a:ln>
            <a:noFill/>
          </a:ln>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GB" sz="1400" b="1"/>
              <a:t>1) Class Teacher: </a:t>
            </a:r>
            <a:r>
              <a:rPr lang="en-GB" sz="1400"/>
              <a:t>Speak to your class teacher, they will be able to help you if you are unsure. Try your best and don’t worry if you do not complete everything.</a:t>
            </a:r>
            <a:endParaRPr lang="en-GB" sz="1400">
              <a:cs typeface="Calibri" panose="020F0502020204030204"/>
            </a:endParaRPr>
          </a:p>
          <a:p>
            <a:pPr marL="285750" indent="-285750">
              <a:lnSpc>
                <a:spcPct val="150000"/>
              </a:lnSpc>
              <a:buFont typeface="Arial" panose="020B0604020202020204" pitchFamily="34" charset="0"/>
              <a:buChar char="•"/>
            </a:pPr>
            <a:r>
              <a:rPr lang="en-GB" sz="1400" b="1"/>
              <a:t>2) Tutor: </a:t>
            </a:r>
            <a:r>
              <a:rPr lang="en-GB" sz="1400"/>
              <a:t>If you are still unsure, speak with your tutor. Especially, If you have lost equipment, this booklet or having issues with SMHW.</a:t>
            </a:r>
            <a:endParaRPr lang="en-GB" sz="1400">
              <a:cs typeface="Calibri"/>
            </a:endParaRPr>
          </a:p>
          <a:p>
            <a:pPr marL="285750" indent="-285750">
              <a:lnSpc>
                <a:spcPct val="150000"/>
              </a:lnSpc>
              <a:buFont typeface="Arial" panose="020B0604020202020204" pitchFamily="34" charset="0"/>
              <a:buChar char="•"/>
            </a:pPr>
            <a:r>
              <a:rPr lang="en-GB" sz="1400" b="1"/>
              <a:t>3) Year Team: </a:t>
            </a:r>
            <a:r>
              <a:rPr lang="en-GB" sz="1400"/>
              <a:t>Once you have contacted your </a:t>
            </a:r>
            <a:r>
              <a:rPr lang="en-GB" sz="1400" b="1" u="sng"/>
              <a:t>teacher and tutor </a:t>
            </a:r>
            <a:r>
              <a:rPr lang="en-GB" sz="1400"/>
              <a:t>and still need help, then contact your Year team.</a:t>
            </a:r>
            <a:endParaRPr lang="en-GB" sz="1400">
              <a:cs typeface="Calibri"/>
            </a:endParaRPr>
          </a:p>
        </p:txBody>
      </p:sp>
      <p:pic>
        <p:nvPicPr>
          <p:cNvPr id="1026" name="Picture 2" descr="eMail - Smart-ConTech">
            <a:extLst>
              <a:ext uri="{FF2B5EF4-FFF2-40B4-BE49-F238E27FC236}">
                <a16:creationId xmlns:a16="http://schemas.microsoft.com/office/drawing/2014/main" id="{971E631E-E3CE-3971-794D-F87565540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58" y="3072254"/>
            <a:ext cx="1022849" cy="10228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BB715A-B092-4563-FD7A-226383748135}"/>
              </a:ext>
            </a:extLst>
          </p:cNvPr>
          <p:cNvSpPr txBox="1"/>
          <p:nvPr/>
        </p:nvSpPr>
        <p:spPr>
          <a:xfrm>
            <a:off x="1333499" y="2643820"/>
            <a:ext cx="7773741" cy="369332"/>
          </a:xfrm>
          <a:prstGeom prst="rect">
            <a:avLst/>
          </a:prstGeom>
          <a:noFill/>
        </p:spPr>
        <p:txBody>
          <a:bodyPr wrap="square" rtlCol="0">
            <a:spAutoFit/>
          </a:bodyPr>
          <a:lstStyle/>
          <a:p>
            <a:r>
              <a:rPr lang="en-GB"/>
              <a:t>Struggling with the task: You can email the </a:t>
            </a:r>
            <a:r>
              <a:rPr lang="en-GB" b="1" u="sng"/>
              <a:t>Curriculum Leaders</a:t>
            </a:r>
            <a:r>
              <a:rPr lang="en-GB" u="sng"/>
              <a:t> below</a:t>
            </a:r>
            <a:r>
              <a:rPr lang="en-GB" b="1" u="sng"/>
              <a:t>:</a:t>
            </a:r>
            <a:endParaRPr lang="en-GB"/>
          </a:p>
        </p:txBody>
      </p:sp>
      <p:pic>
        <p:nvPicPr>
          <p:cNvPr id="1028" name="Picture 4" descr="Help PNG Free Download - PNG All | PNG All">
            <a:extLst>
              <a:ext uri="{FF2B5EF4-FFF2-40B4-BE49-F238E27FC236}">
                <a16:creationId xmlns:a16="http://schemas.microsoft.com/office/drawing/2014/main" id="{65349578-D66B-7C34-1425-CAD6817F3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04" y="697756"/>
            <a:ext cx="888003" cy="8880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1BEB5BF5-19C1-93C4-A1DF-084744648226}"/>
              </a:ext>
            </a:extLst>
          </p:cNvPr>
          <p:cNvGraphicFramePr>
            <a:graphicFrameLocks noGrp="1"/>
          </p:cNvGraphicFramePr>
          <p:nvPr>
            <p:extLst>
              <p:ext uri="{D42A27DB-BD31-4B8C-83A1-F6EECF244321}">
                <p14:modId xmlns:p14="http://schemas.microsoft.com/office/powerpoint/2010/main" val="1006075072"/>
              </p:ext>
            </p:extLst>
          </p:nvPr>
        </p:nvGraphicFramePr>
        <p:xfrm>
          <a:off x="1398449" y="3076210"/>
          <a:ext cx="8305800" cy="3529838"/>
        </p:xfrm>
        <a:graphic>
          <a:graphicData uri="http://schemas.openxmlformats.org/drawingml/2006/table">
            <a:tbl>
              <a:tblPr bandRow="1">
                <a:tableStyleId>{5C22544A-7EE6-4342-B048-85BDC9FD1C3A}</a:tableStyleId>
              </a:tblPr>
              <a:tblGrid>
                <a:gridCol w="1590675">
                  <a:extLst>
                    <a:ext uri="{9D8B030D-6E8A-4147-A177-3AD203B41FA5}">
                      <a16:colId xmlns:a16="http://schemas.microsoft.com/office/drawing/2014/main" val="721529932"/>
                    </a:ext>
                  </a:extLst>
                </a:gridCol>
                <a:gridCol w="2286000">
                  <a:extLst>
                    <a:ext uri="{9D8B030D-6E8A-4147-A177-3AD203B41FA5}">
                      <a16:colId xmlns:a16="http://schemas.microsoft.com/office/drawing/2014/main" val="654439738"/>
                    </a:ext>
                  </a:extLst>
                </a:gridCol>
                <a:gridCol w="1428750">
                  <a:extLst>
                    <a:ext uri="{9D8B030D-6E8A-4147-A177-3AD203B41FA5}">
                      <a16:colId xmlns:a16="http://schemas.microsoft.com/office/drawing/2014/main" val="2899867584"/>
                    </a:ext>
                  </a:extLst>
                </a:gridCol>
                <a:gridCol w="3000375">
                  <a:extLst>
                    <a:ext uri="{9D8B030D-6E8A-4147-A177-3AD203B41FA5}">
                      <a16:colId xmlns:a16="http://schemas.microsoft.com/office/drawing/2014/main" val="2048566671"/>
                    </a:ext>
                  </a:extLst>
                </a:gridCol>
              </a:tblGrid>
              <a:tr h="228600">
                <a:tc>
                  <a:txBody>
                    <a:bodyPr/>
                    <a:lstStyle/>
                    <a:p>
                      <a:pPr algn="ctr" fontAlgn="base">
                        <a:lnSpc>
                          <a:spcPts val="1950"/>
                        </a:lnSpc>
                      </a:pPr>
                      <a:endParaRPr lang="en-US" sz="1600" b="1" i="0" dirty="0">
                        <a:solidFill>
                          <a:srgbClr val="000000"/>
                        </a:solidFill>
                        <a:effectLst/>
                        <a:latin typeface="Calibri" panose="020F0502020204030204" pitchFamily="34" charset="0"/>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1" i="0">
                          <a:solidFill>
                            <a:srgbClr val="000000"/>
                          </a:solidFill>
                          <a:effectLst/>
                          <a:latin typeface="Calibri" panose="020F0502020204030204" pitchFamily="34" charset="0"/>
                        </a:rPr>
                        <a:t>Email</a:t>
                      </a:r>
                      <a:endParaRPr lang="en-US"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endParaRPr lang="en-US" sz="1600" b="1" i="0">
                        <a:solidFill>
                          <a:srgbClr val="000000"/>
                        </a:solidFill>
                        <a:effectLst/>
                        <a:latin typeface="Calibri" panose="020F0502020204030204" pitchFamily="34" charset="0"/>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1" i="0">
                          <a:solidFill>
                            <a:srgbClr val="000000"/>
                          </a:solidFill>
                          <a:effectLst/>
                          <a:latin typeface="Calibri" panose="020F0502020204030204" pitchFamily="34" charset="0"/>
                        </a:rPr>
                        <a:t>Email</a:t>
                      </a:r>
                      <a:endParaRPr lang="en-US"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4020393586"/>
                  </a:ext>
                </a:extLst>
              </a:tr>
              <a:tr h="304800">
                <a:tc>
                  <a:txBody>
                    <a:bodyPr/>
                    <a:lstStyle/>
                    <a:p>
                      <a:pPr algn="ctr" fontAlgn="base">
                        <a:lnSpc>
                          <a:spcPts val="1950"/>
                        </a:lnSpc>
                      </a:pPr>
                      <a:r>
                        <a:rPr lang="en-GB" sz="1600" b="1" i="0">
                          <a:solidFill>
                            <a:srgbClr val="000000"/>
                          </a:solidFill>
                          <a:effectLst/>
                          <a:latin typeface="Calibri" panose="020F0502020204030204" pitchFamily="34" charset="0"/>
                        </a:rPr>
                        <a:t>English</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4"/>
                        </a:rPr>
                        <a:t>hannah.powell-bond@clf.uk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GB" sz="1600" b="1" i="0">
                          <a:solidFill>
                            <a:srgbClr val="000000"/>
                          </a:solidFill>
                          <a:effectLst/>
                          <a:latin typeface="Calibri" panose="020F0502020204030204" pitchFamily="34" charset="0"/>
                        </a:rPr>
                        <a:t>History</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5"/>
                        </a:rPr>
                        <a:t>Jenny.Chapman@clf.uk</a:t>
                      </a:r>
                      <a:endParaRPr lang="en-US" sz="1600" b="0" i="0">
                        <a:solidFill>
                          <a:srgbClr val="000000"/>
                        </a:solidFill>
                        <a:effectLst/>
                        <a:latin typeface="Calibri" panose="020F0502020204030204" pitchFamily="34" charset="0"/>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extLst>
                  <a:ext uri="{0D108BD9-81ED-4DB2-BD59-A6C34878D82A}">
                    <a16:rowId xmlns:a16="http://schemas.microsoft.com/office/drawing/2014/main" val="2272363959"/>
                  </a:ext>
                </a:extLst>
              </a:tr>
              <a:tr h="304800">
                <a:tc>
                  <a:txBody>
                    <a:bodyPr/>
                    <a:lstStyle/>
                    <a:p>
                      <a:pPr algn="ctr" fontAlgn="base">
                        <a:lnSpc>
                          <a:spcPts val="1950"/>
                        </a:lnSpc>
                      </a:pPr>
                      <a:r>
                        <a:rPr lang="en-GB" sz="1600" b="1" i="0">
                          <a:solidFill>
                            <a:srgbClr val="000000"/>
                          </a:solidFill>
                          <a:effectLst/>
                          <a:latin typeface="Calibri" panose="020F0502020204030204" pitchFamily="34" charset="0"/>
                        </a:rPr>
                        <a:t>Maths</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6"/>
                        </a:rPr>
                        <a:t>David.Busby@clf.uk</a:t>
                      </a:r>
                      <a:endParaRPr lang="en-US" sz="1600" b="0" i="0">
                        <a:solidFill>
                          <a:srgbClr val="000000"/>
                        </a:solidFill>
                        <a:effectLst/>
                        <a:latin typeface="Calibri" panose="020F0502020204030204" pitchFamily="34" charset="0"/>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GB" sz="1600" b="1" i="0">
                          <a:solidFill>
                            <a:srgbClr val="000000"/>
                          </a:solidFill>
                          <a:effectLst/>
                          <a:latin typeface="Calibri" panose="020F0502020204030204" pitchFamily="34" charset="0"/>
                        </a:rPr>
                        <a:t>Geography</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7"/>
                        </a:rPr>
                        <a:t>emilia.fuorvito@clf.uk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996364596"/>
                  </a:ext>
                </a:extLst>
              </a:tr>
              <a:tr h="419100">
                <a:tc>
                  <a:txBody>
                    <a:bodyPr/>
                    <a:lstStyle/>
                    <a:p>
                      <a:pPr algn="ctr" fontAlgn="base">
                        <a:lnSpc>
                          <a:spcPts val="1950"/>
                        </a:lnSpc>
                      </a:pPr>
                      <a:r>
                        <a:rPr lang="en-GB" sz="1600" b="1" i="0">
                          <a:solidFill>
                            <a:srgbClr val="000000"/>
                          </a:solidFill>
                          <a:effectLst/>
                          <a:latin typeface="Calibri" panose="020F0502020204030204" pitchFamily="34" charset="0"/>
                        </a:rPr>
                        <a:t>Science</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8"/>
                        </a:rPr>
                        <a:t>timothy.sperring@clf.uk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GB" sz="1600" b="1" i="0">
                          <a:solidFill>
                            <a:srgbClr val="000000"/>
                          </a:solidFill>
                          <a:effectLst/>
                          <a:latin typeface="Calibri" panose="020F0502020204030204" pitchFamily="34" charset="0"/>
                        </a:rPr>
                        <a:t>RE</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7"/>
                        </a:rPr>
                        <a:t>emilia.fuorvito@clf.uk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extLst>
                  <a:ext uri="{0D108BD9-81ED-4DB2-BD59-A6C34878D82A}">
                    <a16:rowId xmlns:a16="http://schemas.microsoft.com/office/drawing/2014/main" val="3880769435"/>
                  </a:ext>
                </a:extLst>
              </a:tr>
              <a:tr h="428625">
                <a:tc>
                  <a:txBody>
                    <a:bodyPr/>
                    <a:lstStyle/>
                    <a:p>
                      <a:pPr algn="ctr" fontAlgn="base">
                        <a:lnSpc>
                          <a:spcPts val="1950"/>
                        </a:lnSpc>
                      </a:pPr>
                      <a:r>
                        <a:rPr lang="en-GB" sz="1600" b="1" i="0">
                          <a:solidFill>
                            <a:srgbClr val="000000"/>
                          </a:solidFill>
                          <a:effectLst/>
                          <a:latin typeface="Calibri" panose="020F0502020204030204" pitchFamily="34" charset="0"/>
                        </a:rPr>
                        <a:t>PE</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9"/>
                        </a:rPr>
                        <a:t>Victoria.Payton@clf.uk</a:t>
                      </a:r>
                      <a:endParaRPr lang="en-US" sz="1600" b="0" i="0">
                        <a:solidFill>
                          <a:srgbClr val="000000"/>
                        </a:solidFill>
                        <a:effectLst/>
                        <a:latin typeface="Calibri" panose="020F0502020204030204" pitchFamily="34" charset="0"/>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GB" sz="1600" b="1" i="0" dirty="0">
                          <a:solidFill>
                            <a:srgbClr val="000000"/>
                          </a:solidFill>
                          <a:effectLst/>
                          <a:latin typeface="Calibri" panose="020F0502020204030204" pitchFamily="34" charset="0"/>
                        </a:rPr>
                        <a:t>French /                  Spanish</a:t>
                      </a:r>
                      <a:endParaRPr lang="en-GB" b="0" i="0" dirty="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10"/>
                        </a:rPr>
                        <a:t>Laura.miles@clf.uk</a:t>
                      </a:r>
                      <a:endParaRPr lang="en-US" sz="1600" b="0" i="0">
                        <a:solidFill>
                          <a:srgbClr val="000000"/>
                        </a:solidFill>
                        <a:effectLst/>
                        <a:latin typeface="Calibri" panose="020F0502020204030204" pitchFamily="34" charset="0"/>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3869646329"/>
                  </a:ext>
                </a:extLst>
              </a:tr>
              <a:tr h="428625">
                <a:tc>
                  <a:txBody>
                    <a:bodyPr/>
                    <a:lstStyle/>
                    <a:p>
                      <a:pPr algn="ctr" fontAlgn="base">
                        <a:lnSpc>
                          <a:spcPts val="1950"/>
                        </a:lnSpc>
                      </a:pPr>
                      <a:r>
                        <a:rPr lang="en-GB" sz="1600" b="1" i="0">
                          <a:solidFill>
                            <a:srgbClr val="000000"/>
                          </a:solidFill>
                          <a:effectLst/>
                          <a:latin typeface="Calibri" panose="020F0502020204030204" pitchFamily="34" charset="0"/>
                        </a:rPr>
                        <a:t>Tech/Computing</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11"/>
                        </a:rPr>
                        <a:t>Naomi.Soper@clf.uk</a:t>
                      </a:r>
                      <a:endParaRPr lang="en-US" sz="1600" b="0" i="0">
                        <a:solidFill>
                          <a:srgbClr val="000000"/>
                        </a:solidFill>
                        <a:effectLst/>
                        <a:latin typeface="Calibri" panose="020F0502020204030204" pitchFamily="34" charset="0"/>
                      </a:endParaRPr>
                    </a:p>
                    <a:p>
                      <a:pPr algn="ctr" fontAlgn="base">
                        <a:lnSpc>
                          <a:spcPts val="1950"/>
                        </a:lnSpc>
                      </a:pPr>
                      <a:r>
                        <a:rPr lang="en-US" sz="1600" b="0" i="0" u="sng" strike="noStrike">
                          <a:solidFill>
                            <a:srgbClr val="0563C1"/>
                          </a:solidFill>
                          <a:effectLst/>
                          <a:latin typeface="Calibri" panose="020F0502020204030204" pitchFamily="34" charset="0"/>
                          <a:hlinkClick r:id="rId12"/>
                        </a:rPr>
                        <a:t>Martin.Wignall@clf.uk</a:t>
                      </a:r>
                      <a:r>
                        <a:rPr lang="en-US" sz="1600" b="0" i="0">
                          <a:solidFill>
                            <a:srgbClr val="000000"/>
                          </a:solidFill>
                          <a:effectLst/>
                          <a:latin typeface="Calibri" panose="020F0502020204030204" pitchFamily="34" charset="0"/>
                        </a:rPr>
                        <a:t> </a:t>
                      </a:r>
                      <a:endParaRPr lang="en-US"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GB" sz="1600" b="1" i="0">
                          <a:solidFill>
                            <a:srgbClr val="000000"/>
                          </a:solidFill>
                          <a:effectLst/>
                          <a:latin typeface="Calibri" panose="020F0502020204030204" pitchFamily="34" charset="0"/>
                        </a:rPr>
                        <a:t>Music</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13"/>
                        </a:rPr>
                        <a:t>drew.salida@clf.uk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extLst>
                  <a:ext uri="{0D108BD9-81ED-4DB2-BD59-A6C34878D82A}">
                    <a16:rowId xmlns:a16="http://schemas.microsoft.com/office/drawing/2014/main" val="2985739421"/>
                  </a:ext>
                </a:extLst>
              </a:tr>
              <a:tr h="304800">
                <a:tc>
                  <a:txBody>
                    <a:bodyPr/>
                    <a:lstStyle/>
                    <a:p>
                      <a:pPr algn="ctr" fontAlgn="base">
                        <a:lnSpc>
                          <a:spcPts val="1950"/>
                        </a:lnSpc>
                      </a:pPr>
                      <a:r>
                        <a:rPr lang="en-GB" sz="1600" b="1" i="0">
                          <a:solidFill>
                            <a:srgbClr val="000000"/>
                          </a:solidFill>
                          <a:effectLst/>
                          <a:latin typeface="Calibri" panose="020F0502020204030204" pitchFamily="34" charset="0"/>
                        </a:rPr>
                        <a:t>Art</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14"/>
                        </a:rPr>
                        <a:t>kealy.darby@clf.uk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GB" sz="1600" b="1" i="0">
                          <a:solidFill>
                            <a:srgbClr val="000000"/>
                          </a:solidFill>
                          <a:effectLst/>
                          <a:latin typeface="Calibri" panose="020F0502020204030204" pitchFamily="34" charset="0"/>
                        </a:rPr>
                        <a:t>PSHE</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15"/>
                        </a:rPr>
                        <a:t>amelia.perry1@clf.uk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EBF1E9"/>
                    </a:solidFill>
                  </a:tcPr>
                </a:tc>
                <a:extLst>
                  <a:ext uri="{0D108BD9-81ED-4DB2-BD59-A6C34878D82A}">
                    <a16:rowId xmlns:a16="http://schemas.microsoft.com/office/drawing/2014/main" val="204496365"/>
                  </a:ext>
                </a:extLst>
              </a:tr>
              <a:tr h="304800">
                <a:tc>
                  <a:txBody>
                    <a:bodyPr/>
                    <a:lstStyle/>
                    <a:p>
                      <a:pPr algn="ctr" fontAlgn="base">
                        <a:lnSpc>
                          <a:spcPts val="1950"/>
                        </a:lnSpc>
                      </a:pPr>
                      <a:r>
                        <a:rPr lang="en-GB" sz="1600" b="1" i="0">
                          <a:solidFill>
                            <a:srgbClr val="000000"/>
                          </a:solidFill>
                          <a:effectLst/>
                          <a:latin typeface="Calibri" panose="020F0502020204030204" pitchFamily="34" charset="0"/>
                        </a:rPr>
                        <a:t>Drama</a:t>
                      </a:r>
                      <a:endParaRPr lang="en-GB"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a:solidFill>
                            <a:srgbClr val="0563C1"/>
                          </a:solidFill>
                          <a:effectLst/>
                          <a:latin typeface="Calibri" panose="020F0502020204030204" pitchFamily="34" charset="0"/>
                          <a:hlinkClick r:id="rId16"/>
                        </a:rPr>
                        <a:t>Joanne.Ayre@clf.uk</a:t>
                      </a:r>
                      <a:r>
                        <a:rPr lang="en-US" sz="1600" b="0" i="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1" i="0">
                          <a:solidFill>
                            <a:srgbClr val="000000"/>
                          </a:solidFill>
                          <a:effectLst/>
                          <a:latin typeface="Calibri" panose="020F0502020204030204" pitchFamily="34" charset="0"/>
                        </a:rPr>
                        <a:t>Year Team</a:t>
                      </a:r>
                      <a:endParaRPr lang="en-US" b="0" i="0">
                        <a:solidFill>
                          <a:srgbClr val="000000"/>
                        </a:solidFill>
                        <a:effectLst/>
                      </a:endParaRP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tc>
                  <a:txBody>
                    <a:bodyPr/>
                    <a:lstStyle/>
                    <a:p>
                      <a:pPr algn="ctr" fontAlgn="base">
                        <a:lnSpc>
                          <a:spcPts val="1950"/>
                        </a:lnSpc>
                      </a:pPr>
                      <a:r>
                        <a:rPr lang="en-US" sz="1600" b="0" i="0" u="sng" strike="noStrike" dirty="0">
                          <a:solidFill>
                            <a:srgbClr val="0563C1"/>
                          </a:solidFill>
                          <a:effectLst/>
                          <a:latin typeface="Calibri" panose="020F0502020204030204" pitchFamily="34" charset="0"/>
                          <a:hlinkClick r:id="rId17"/>
                        </a:rPr>
                        <a:t>BBAyear9team@clf.uk</a:t>
                      </a:r>
                      <a:r>
                        <a:rPr lang="en-US" sz="1600" b="0" i="0" dirty="0">
                          <a:solidFill>
                            <a:srgbClr val="000000"/>
                          </a:solidFill>
                          <a:effectLst/>
                          <a:latin typeface="Calibri" panose="020F0502020204030204" pitchFamily="34" charset="0"/>
                        </a:rPr>
                        <a:t> </a:t>
                      </a:r>
                    </a:p>
                  </a:txBody>
                  <a:tcPr>
                    <a:lnL w="9525" cap="flat" cmpd="sng" algn="ctr">
                      <a:solidFill>
                        <a:srgbClr val="70AD47"/>
                      </a:solidFill>
                      <a:prstDash val="solid"/>
                      <a:round/>
                      <a:headEnd type="none" w="med" len="med"/>
                      <a:tailEnd type="none" w="med" len="med"/>
                    </a:lnL>
                    <a:lnR w="9525" cap="flat" cmpd="sng" algn="ctr">
                      <a:solidFill>
                        <a:srgbClr val="70AD47"/>
                      </a:solidFill>
                      <a:prstDash val="solid"/>
                      <a:round/>
                      <a:headEnd type="none" w="med" len="med"/>
                      <a:tailEnd type="none" w="med" len="med"/>
                    </a:lnR>
                    <a:lnT w="9525" cap="flat" cmpd="sng" algn="ctr">
                      <a:solidFill>
                        <a:srgbClr val="70AD47"/>
                      </a:solidFill>
                      <a:prstDash val="solid"/>
                      <a:round/>
                      <a:headEnd type="none" w="med" len="med"/>
                      <a:tailEnd type="none" w="med" len="med"/>
                    </a:lnT>
                    <a:lnB w="9525" cap="flat" cmpd="sng" algn="ctr">
                      <a:solidFill>
                        <a:srgbClr val="70AD47"/>
                      </a:solidFill>
                      <a:prstDash val="solid"/>
                      <a:round/>
                      <a:headEnd type="none" w="med" len="med"/>
                      <a:tailEnd type="none" w="med" len="med"/>
                    </a:lnB>
                    <a:solidFill>
                      <a:srgbClr val="D5E3CF"/>
                    </a:solidFill>
                  </a:tcPr>
                </a:tc>
                <a:extLst>
                  <a:ext uri="{0D108BD9-81ED-4DB2-BD59-A6C34878D82A}">
                    <a16:rowId xmlns:a16="http://schemas.microsoft.com/office/drawing/2014/main" val="1579916275"/>
                  </a:ext>
                </a:extLst>
              </a:tr>
            </a:tbl>
          </a:graphicData>
        </a:graphic>
      </p:graphicFrame>
    </p:spTree>
    <p:extLst>
      <p:ext uri="{BB962C8B-B14F-4D97-AF65-F5344CB8AC3E}">
        <p14:creationId xmlns:p14="http://schemas.microsoft.com/office/powerpoint/2010/main" val="3969379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02F7D8E-FFC4-2E73-03A9-D461A1AF6AB2}"/>
              </a:ext>
            </a:extLst>
          </p:cNvPr>
          <p:cNvSpPr txBox="1">
            <a:spLocks/>
          </p:cNvSpPr>
          <p:nvPr/>
        </p:nvSpPr>
        <p:spPr>
          <a:xfrm>
            <a:off x="575464" y="0"/>
            <a:ext cx="7595855" cy="41460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Calibri"/>
                <a:ea typeface="Calibri"/>
                <a:cs typeface="Calibri"/>
              </a:rPr>
              <a:t>Computing </a:t>
            </a:r>
            <a:endParaRPr lang="en-GB" sz="1400" dirty="0">
              <a:solidFill>
                <a:schemeClr val="bg1"/>
              </a:solidFill>
              <a:latin typeface="C"/>
            </a:endParaRPr>
          </a:p>
        </p:txBody>
      </p:sp>
      <p:graphicFrame>
        <p:nvGraphicFramePr>
          <p:cNvPr id="2" name="Shape 85">
            <a:extLst>
              <a:ext uri="{FF2B5EF4-FFF2-40B4-BE49-F238E27FC236}">
                <a16:creationId xmlns:a16="http://schemas.microsoft.com/office/drawing/2014/main" id="{1CB54F5F-C513-DC2E-FE54-208E5CBC02F6}"/>
              </a:ext>
            </a:extLst>
          </p:cNvPr>
          <p:cNvGraphicFramePr/>
          <p:nvPr>
            <p:extLst>
              <p:ext uri="{D42A27DB-BD31-4B8C-83A1-F6EECF244321}">
                <p14:modId xmlns:p14="http://schemas.microsoft.com/office/powerpoint/2010/main" val="3400835953"/>
              </p:ext>
            </p:extLst>
          </p:nvPr>
        </p:nvGraphicFramePr>
        <p:xfrm>
          <a:off x="165370" y="414606"/>
          <a:ext cx="9575260" cy="6282142"/>
        </p:xfrm>
        <a:graphic>
          <a:graphicData uri="http://schemas.openxmlformats.org/drawingml/2006/table">
            <a:tbl>
              <a:tblPr firstRow="1" bandRow="1">
                <a:noFill/>
              </a:tblPr>
              <a:tblGrid>
                <a:gridCol w="1295950">
                  <a:extLst>
                    <a:ext uri="{9D8B030D-6E8A-4147-A177-3AD203B41FA5}">
                      <a16:colId xmlns:a16="http://schemas.microsoft.com/office/drawing/2014/main" val="20000"/>
                    </a:ext>
                  </a:extLst>
                </a:gridCol>
                <a:gridCol w="8279310">
                  <a:extLst>
                    <a:ext uri="{9D8B030D-6E8A-4147-A177-3AD203B41FA5}">
                      <a16:colId xmlns:a16="http://schemas.microsoft.com/office/drawing/2014/main" val="20001"/>
                    </a:ext>
                  </a:extLst>
                </a:gridCol>
              </a:tblGrid>
              <a:tr h="270113">
                <a:tc>
                  <a:txBody>
                    <a:bodyPr/>
                    <a:lstStyle/>
                    <a:p>
                      <a:pPr marL="0" marR="0" lvl="0" indent="0" algn="l" rtl="0">
                        <a:spcBef>
                          <a:spcPts val="0"/>
                        </a:spcBef>
                        <a:buSzPct val="25000"/>
                        <a:buNone/>
                      </a:pPr>
                      <a:r>
                        <a:rPr lang="en-US" sz="1200" b="1" u="none" strike="noStrike" cap="none"/>
                        <a:t>Key vocabulary</a:t>
                      </a:r>
                    </a:p>
                  </a:txBody>
                  <a:tcPr marL="91450" marR="91450" marT="45725" marB="45725"/>
                </a:tc>
                <a:tc>
                  <a:txBody>
                    <a:bodyPr/>
                    <a:lstStyle/>
                    <a:p>
                      <a:pPr marL="0" marR="0" lvl="0" indent="0" algn="l" rtl="0">
                        <a:spcBef>
                          <a:spcPts val="0"/>
                        </a:spcBef>
                        <a:buSzPct val="25000"/>
                        <a:buNone/>
                      </a:pPr>
                      <a:r>
                        <a:rPr lang="en-US" sz="1200" b="1"/>
                        <a:t>Definition</a:t>
                      </a:r>
                    </a:p>
                  </a:txBody>
                  <a:tcPr marL="91450" marR="91450" marT="45725" marB="45725"/>
                </a:tc>
                <a:extLst>
                  <a:ext uri="{0D108BD9-81ED-4DB2-BD59-A6C34878D82A}">
                    <a16:rowId xmlns:a16="http://schemas.microsoft.com/office/drawing/2014/main" val="10000"/>
                  </a:ext>
                </a:extLst>
              </a:tr>
              <a:tr h="354505">
                <a:tc>
                  <a:txBody>
                    <a:bodyPr/>
                    <a:lstStyle/>
                    <a:p>
                      <a:pPr marL="0" marR="0" lvl="0" indent="0" algn="l" rtl="0">
                        <a:spcBef>
                          <a:spcPts val="0"/>
                        </a:spcBef>
                        <a:buSzPct val="25000"/>
                        <a:buNone/>
                      </a:pPr>
                      <a:r>
                        <a:rPr lang="en-GB" sz="1200"/>
                        <a:t>21.  Sample rate</a:t>
                      </a:r>
                      <a:endParaRPr sz="1200"/>
                    </a:p>
                  </a:txBody>
                  <a:tcPr marL="91450" marR="91450" marT="45725" marB="45725"/>
                </a:tc>
                <a:tc>
                  <a:txBody>
                    <a:bodyPr/>
                    <a:lstStyle/>
                    <a:p>
                      <a:pPr marL="0" marR="0" lvl="0" indent="0" algn="l" rtl="0">
                        <a:spcBef>
                          <a:spcPts val="0"/>
                        </a:spcBef>
                        <a:buSzPct val="25000"/>
                        <a:buNone/>
                      </a:pPr>
                      <a:r>
                        <a:rPr lang="en-GB" sz="1200"/>
                        <a:t>How many times a second sound is recorded.  The more times it is sampled per second the better the quality of recorded sound.</a:t>
                      </a:r>
                      <a:endParaRPr sz="1200"/>
                    </a:p>
                  </a:txBody>
                  <a:tcPr marL="91450" marR="91450" marT="45725" marB="45725"/>
                </a:tc>
                <a:extLst>
                  <a:ext uri="{0D108BD9-81ED-4DB2-BD59-A6C34878D82A}">
                    <a16:rowId xmlns:a16="http://schemas.microsoft.com/office/drawing/2014/main" val="1980793976"/>
                  </a:ext>
                </a:extLst>
              </a:tr>
              <a:tr h="354505">
                <a:tc>
                  <a:txBody>
                    <a:bodyPr/>
                    <a:lstStyle/>
                    <a:p>
                      <a:pPr marL="0" marR="0" lvl="0" indent="0" algn="l" rtl="0">
                        <a:spcBef>
                          <a:spcPts val="0"/>
                        </a:spcBef>
                        <a:buSzPct val="25000"/>
                        <a:buNone/>
                      </a:pPr>
                      <a:r>
                        <a:rPr lang="en-GB" sz="1200"/>
                        <a:t>22.  Sampling </a:t>
                      </a:r>
                      <a:endParaRPr sz="1200"/>
                    </a:p>
                  </a:txBody>
                  <a:tcPr marL="91450" marR="91450" marT="45725" marB="45725"/>
                </a:tc>
                <a:tc>
                  <a:txBody>
                    <a:bodyPr/>
                    <a:lstStyle/>
                    <a:p>
                      <a:pPr marL="0" marR="0" lvl="0" indent="0" algn="l" rtl="0">
                        <a:spcBef>
                          <a:spcPts val="0"/>
                        </a:spcBef>
                        <a:buSzPct val="25000"/>
                        <a:buNone/>
                      </a:pPr>
                      <a:r>
                        <a:rPr lang="en-GB" sz="1200"/>
                        <a:t>The measuring of sound .  Sampling is measured in cycles per second called the sample rate.</a:t>
                      </a:r>
                      <a:endParaRPr sz="1200"/>
                    </a:p>
                  </a:txBody>
                  <a:tcPr marL="91450" marR="91450" marT="45725" marB="45725"/>
                </a:tc>
                <a:extLst>
                  <a:ext uri="{0D108BD9-81ED-4DB2-BD59-A6C34878D82A}">
                    <a16:rowId xmlns:a16="http://schemas.microsoft.com/office/drawing/2014/main" val="1649038888"/>
                  </a:ext>
                </a:extLst>
              </a:tr>
              <a:tr h="354505">
                <a:tc>
                  <a:txBody>
                    <a:bodyPr/>
                    <a:lstStyle/>
                    <a:p>
                      <a:pPr marL="0" marR="0" lvl="0" indent="0" algn="l" rtl="0">
                        <a:spcBef>
                          <a:spcPts val="0"/>
                        </a:spcBef>
                        <a:buSzPct val="25000"/>
                        <a:buNone/>
                      </a:pPr>
                      <a:r>
                        <a:rPr lang="en-GB" sz="1200"/>
                        <a:t>23.  Bit depth </a:t>
                      </a:r>
                      <a:endParaRPr sz="1200"/>
                    </a:p>
                  </a:txBody>
                  <a:tcPr marL="91450" marR="91450" marT="45725" marB="45725"/>
                </a:tc>
                <a:tc>
                  <a:txBody>
                    <a:bodyPr/>
                    <a:lstStyle/>
                    <a:p>
                      <a:pPr marL="0" marR="0" lvl="0" indent="0" algn="l" rtl="0">
                        <a:spcBef>
                          <a:spcPts val="0"/>
                        </a:spcBef>
                        <a:buSzPct val="25000"/>
                        <a:buNone/>
                      </a:pPr>
                      <a:r>
                        <a:rPr lang="en-GB" sz="1200"/>
                        <a:t>The number of bits (0’s and 1’s) available for each sample of music.  The greater the bit depth the closer to the original sound.</a:t>
                      </a:r>
                      <a:endParaRPr sz="1200"/>
                    </a:p>
                  </a:txBody>
                  <a:tcPr marL="91450" marR="91450" marT="45725" marB="45725"/>
                </a:tc>
                <a:extLst>
                  <a:ext uri="{0D108BD9-81ED-4DB2-BD59-A6C34878D82A}">
                    <a16:rowId xmlns:a16="http://schemas.microsoft.com/office/drawing/2014/main" val="1407492731"/>
                  </a:ext>
                </a:extLst>
              </a:tr>
              <a:tr h="354505">
                <a:tc>
                  <a:txBody>
                    <a:bodyPr/>
                    <a:lstStyle/>
                    <a:p>
                      <a:pPr marL="0" marR="0" lvl="0" indent="0" algn="l" rtl="0">
                        <a:spcBef>
                          <a:spcPts val="0"/>
                        </a:spcBef>
                        <a:buSzPct val="25000"/>
                        <a:buNone/>
                      </a:pPr>
                      <a:r>
                        <a:rPr lang="en-GB" sz="1200"/>
                        <a:t>24.Bit rate</a:t>
                      </a:r>
                    </a:p>
                  </a:txBody>
                  <a:tcPr marL="91450" marR="91450" marT="45725" marB="45725"/>
                </a:tc>
                <a:tc>
                  <a:txBody>
                    <a:bodyPr/>
                    <a:lstStyle/>
                    <a:p>
                      <a:pPr marL="0" marR="0" lvl="0" indent="0" algn="l" rtl="0">
                        <a:spcBef>
                          <a:spcPts val="0"/>
                        </a:spcBef>
                        <a:buSzPct val="25000"/>
                        <a:buNone/>
                      </a:pPr>
                      <a:r>
                        <a:rPr lang="en-GB" sz="1200"/>
                        <a:t>The number of bits per second used to record audio.  The higher the bit rate the better quality the sound will be.</a:t>
                      </a:r>
                      <a:endParaRPr sz="1200"/>
                    </a:p>
                  </a:txBody>
                  <a:tcPr marL="91450" marR="91450" marT="45725" marB="45725"/>
                </a:tc>
                <a:extLst>
                  <a:ext uri="{0D108BD9-81ED-4DB2-BD59-A6C34878D82A}">
                    <a16:rowId xmlns:a16="http://schemas.microsoft.com/office/drawing/2014/main" val="4250264287"/>
                  </a:ext>
                </a:extLst>
              </a:tr>
              <a:tr h="354505">
                <a:tc>
                  <a:txBody>
                    <a:bodyPr/>
                    <a:lstStyle/>
                    <a:p>
                      <a:pPr marL="0" marR="0" lvl="0" indent="0" algn="l" rtl="0">
                        <a:spcBef>
                          <a:spcPts val="0"/>
                        </a:spcBef>
                        <a:buSzPct val="25000"/>
                        <a:buNone/>
                      </a:pPr>
                      <a:r>
                        <a:rPr lang="en-GB" sz="1200"/>
                        <a:t>25.  Boolean Logic</a:t>
                      </a:r>
                    </a:p>
                  </a:txBody>
                  <a:tcPr marL="91450" marR="91450" marT="45725" marB="45725"/>
                </a:tc>
                <a:tc>
                  <a:txBody>
                    <a:bodyPr/>
                    <a:lstStyle/>
                    <a:p>
                      <a:pPr marL="0" marR="0" lvl="0" indent="0" algn="l" rtl="0">
                        <a:spcBef>
                          <a:spcPts val="0"/>
                        </a:spcBef>
                        <a:buSzPct val="25000"/>
                        <a:buNone/>
                      </a:pPr>
                      <a:r>
                        <a:rPr lang="en-GB" sz="1200" b="0" i="0" kern="1200">
                          <a:solidFill>
                            <a:schemeClr val="tx1"/>
                          </a:solidFill>
                          <a:effectLst/>
                          <a:latin typeface="+mn-lt"/>
                          <a:ea typeface="+mn-ea"/>
                          <a:cs typeface="+mn-cs"/>
                        </a:rPr>
                        <a:t>There are two states in Boolean logic - True and False. </a:t>
                      </a:r>
                      <a:endParaRPr sz="1200"/>
                    </a:p>
                  </a:txBody>
                  <a:tcPr marL="91450" marR="91450" marT="45725" marB="45725"/>
                </a:tc>
                <a:extLst>
                  <a:ext uri="{0D108BD9-81ED-4DB2-BD59-A6C34878D82A}">
                    <a16:rowId xmlns:a16="http://schemas.microsoft.com/office/drawing/2014/main" val="1522055552"/>
                  </a:ext>
                </a:extLst>
              </a:tr>
              <a:tr h="354505">
                <a:tc>
                  <a:txBody>
                    <a:bodyPr/>
                    <a:lstStyle/>
                    <a:p>
                      <a:pPr marL="0" marR="0" lvl="0" indent="0" algn="l" rtl="0">
                        <a:spcBef>
                          <a:spcPts val="0"/>
                        </a:spcBef>
                        <a:buSzPct val="25000"/>
                        <a:buNone/>
                      </a:pPr>
                      <a:r>
                        <a:rPr lang="en-GB" sz="1200"/>
                        <a:t>25.  Logic gate </a:t>
                      </a:r>
                    </a:p>
                  </a:txBody>
                  <a:tcPr marL="91450" marR="91450" marT="45725" marB="45725"/>
                </a:tc>
                <a:tc>
                  <a:txBody>
                    <a:bodyPr/>
                    <a:lstStyle/>
                    <a:p>
                      <a:pPr marL="0" marR="0" lvl="0" indent="0" algn="l" rtl="0">
                        <a:spcBef>
                          <a:spcPts val="0"/>
                        </a:spcBef>
                        <a:buSzPct val="25000"/>
                        <a:buNone/>
                      </a:pPr>
                      <a:r>
                        <a:rPr lang="en-GB" sz="1200" b="0" i="0" kern="1200" dirty="0">
                          <a:solidFill>
                            <a:schemeClr val="tx1"/>
                          </a:solidFill>
                          <a:effectLst/>
                          <a:latin typeface="+mn-lt"/>
                          <a:ea typeface="+mn-ea"/>
                          <a:cs typeface="+mn-cs"/>
                        </a:rPr>
                        <a:t>A logic gate is made up of a number of transistor switches arranged in a certain way – it is how computers make decisions</a:t>
                      </a:r>
                      <a:endParaRPr sz="1200" dirty="0"/>
                    </a:p>
                  </a:txBody>
                  <a:tcPr marL="91450" marR="91450" marT="45725" marB="45725"/>
                </a:tc>
                <a:extLst>
                  <a:ext uri="{0D108BD9-81ED-4DB2-BD59-A6C34878D82A}">
                    <a16:rowId xmlns:a16="http://schemas.microsoft.com/office/drawing/2014/main" val="3194830531"/>
                  </a:ext>
                </a:extLst>
              </a:tr>
              <a:tr h="450181">
                <a:tc>
                  <a:txBody>
                    <a:bodyPr/>
                    <a:lstStyle/>
                    <a:p>
                      <a:pPr marL="0" marR="0" lvl="0" indent="0" algn="l" rtl="0">
                        <a:spcBef>
                          <a:spcPts val="0"/>
                        </a:spcBef>
                        <a:buSzPct val="25000"/>
                        <a:buNone/>
                      </a:pPr>
                      <a:r>
                        <a:rPr lang="en-GB" sz="1200"/>
                        <a:t>27.  AND gate</a:t>
                      </a:r>
                    </a:p>
                  </a:txBody>
                  <a:tcPr marL="91450" marR="91450" marT="45725" marB="45725"/>
                </a:tc>
                <a:tc>
                  <a:txBody>
                    <a:bodyPr/>
                    <a:lstStyle/>
                    <a:p>
                      <a:pPr marL="0" marR="0" lvl="0" indent="0" algn="l" rtl="0">
                        <a:spcBef>
                          <a:spcPts val="0"/>
                        </a:spcBef>
                        <a:buSzPct val="25000"/>
                        <a:buNone/>
                      </a:pPr>
                      <a:r>
                        <a:rPr lang="en-GB" sz="1200"/>
                        <a:t>And gates rely on  both inputs being true for the output to be true e.g. money inserted and vending machine button pressed for the drink to be dispensed.</a:t>
                      </a:r>
                      <a:endParaRPr sz="1200"/>
                    </a:p>
                  </a:txBody>
                  <a:tcPr marL="91450" marR="91450" marT="45725" marB="45725"/>
                </a:tc>
                <a:extLst>
                  <a:ext uri="{0D108BD9-81ED-4DB2-BD59-A6C34878D82A}">
                    <a16:rowId xmlns:a16="http://schemas.microsoft.com/office/drawing/2014/main" val="2979745292"/>
                  </a:ext>
                </a:extLst>
              </a:tr>
              <a:tr h="354505">
                <a:tc>
                  <a:txBody>
                    <a:bodyPr/>
                    <a:lstStyle/>
                    <a:p>
                      <a:pPr marL="0" marR="0" lvl="0" indent="0" algn="l" rtl="0">
                        <a:spcBef>
                          <a:spcPts val="0"/>
                        </a:spcBef>
                        <a:buSzPct val="25000"/>
                        <a:buNone/>
                      </a:pPr>
                      <a:r>
                        <a:rPr lang="en-GB" sz="1200"/>
                        <a:t>28.  OR Gate</a:t>
                      </a:r>
                    </a:p>
                  </a:txBody>
                  <a:tcPr marL="91450" marR="91450" marT="45725" marB="45725"/>
                </a:tc>
                <a:tc>
                  <a:txBody>
                    <a:bodyPr/>
                    <a:lstStyle/>
                    <a:p>
                      <a:pPr marL="0" marR="0" lvl="0" indent="0" algn="l" rtl="0">
                        <a:spcBef>
                          <a:spcPts val="0"/>
                        </a:spcBef>
                        <a:buSzPct val="25000"/>
                        <a:buNone/>
                      </a:pPr>
                      <a:r>
                        <a:rPr lang="en-GB" sz="1200"/>
                        <a:t>Or gate needs at least of the inputs to be true for the output to be true </a:t>
                      </a:r>
                      <a:r>
                        <a:rPr lang="en-GB" sz="1200" err="1"/>
                        <a:t>e.g</a:t>
                      </a:r>
                      <a:r>
                        <a:rPr lang="en-GB" sz="1200"/>
                        <a:t> pin or fingerprint will open your phone.</a:t>
                      </a:r>
                      <a:endParaRPr sz="1200"/>
                    </a:p>
                  </a:txBody>
                  <a:tcPr marL="91450" marR="91450" marT="45725" marB="45725"/>
                </a:tc>
                <a:extLst>
                  <a:ext uri="{0D108BD9-81ED-4DB2-BD59-A6C34878D82A}">
                    <a16:rowId xmlns:a16="http://schemas.microsoft.com/office/drawing/2014/main" val="3694334547"/>
                  </a:ext>
                </a:extLst>
              </a:tr>
              <a:tr h="354505">
                <a:tc>
                  <a:txBody>
                    <a:bodyPr/>
                    <a:lstStyle/>
                    <a:p>
                      <a:pPr marL="0" marR="0" lvl="0" indent="0" algn="l" rtl="0">
                        <a:spcBef>
                          <a:spcPts val="0"/>
                        </a:spcBef>
                        <a:buSzPct val="25000"/>
                        <a:buNone/>
                      </a:pPr>
                      <a:r>
                        <a:rPr lang="en-GB" sz="1200"/>
                        <a:t>29.   NOT gate </a:t>
                      </a:r>
                    </a:p>
                  </a:txBody>
                  <a:tcPr marL="91450" marR="91450" marT="45725" marB="45725"/>
                </a:tc>
                <a:tc>
                  <a:txBody>
                    <a:bodyPr/>
                    <a:lstStyle/>
                    <a:p>
                      <a:pPr marL="0" marR="0" lvl="0" indent="0" algn="l" rtl="0">
                        <a:spcBef>
                          <a:spcPts val="0"/>
                        </a:spcBef>
                        <a:buSzPct val="25000"/>
                        <a:buNone/>
                      </a:pPr>
                      <a:r>
                        <a:rPr lang="en-GB" sz="1200"/>
                        <a:t>The output is opposite of the input e.g. if the fridge door is not closed then light is on.</a:t>
                      </a:r>
                      <a:endParaRPr sz="1200"/>
                    </a:p>
                  </a:txBody>
                  <a:tcPr marL="91450" marR="91450" marT="45725" marB="45725"/>
                </a:tc>
                <a:extLst>
                  <a:ext uri="{0D108BD9-81ED-4DB2-BD59-A6C34878D82A}">
                    <a16:rowId xmlns:a16="http://schemas.microsoft.com/office/drawing/2014/main" val="995177667"/>
                  </a:ext>
                </a:extLst>
              </a:tr>
              <a:tr h="354505">
                <a:tc>
                  <a:txBody>
                    <a:bodyPr/>
                    <a:lstStyle/>
                    <a:p>
                      <a:pPr marL="0" marR="0" lvl="0" indent="0" algn="l" rtl="0">
                        <a:spcBef>
                          <a:spcPts val="0"/>
                        </a:spcBef>
                        <a:buSzPct val="25000"/>
                        <a:buNone/>
                      </a:pPr>
                      <a:r>
                        <a:rPr lang="en-GB" sz="1200"/>
                        <a:t>30 Sequence</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a:t>The specific order in which instructions are performed in an algorithm.</a:t>
                      </a:r>
                    </a:p>
                  </a:txBody>
                  <a:tcPr marL="91450" marR="91450" marT="45725" marB="45725"/>
                </a:tc>
                <a:extLst>
                  <a:ext uri="{0D108BD9-81ED-4DB2-BD59-A6C34878D82A}">
                    <a16:rowId xmlns:a16="http://schemas.microsoft.com/office/drawing/2014/main" val="2873667101"/>
                  </a:ext>
                </a:extLst>
              </a:tr>
              <a:tr h="354505">
                <a:tc>
                  <a:txBody>
                    <a:bodyPr/>
                    <a:lstStyle/>
                    <a:p>
                      <a:pPr marL="0" marR="0" lvl="0" indent="0" algn="l" rtl="0">
                        <a:spcBef>
                          <a:spcPts val="0"/>
                        </a:spcBef>
                        <a:buSzPct val="25000"/>
                        <a:buNone/>
                      </a:pPr>
                      <a:r>
                        <a:rPr lang="en-GB" sz="1200"/>
                        <a:t>31. Selection</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a:t>Allows for</a:t>
                      </a:r>
                      <a:r>
                        <a:rPr lang="en-GB" sz="1200" baseline="0"/>
                        <a:t> more than one path through an algorithm (IF and ELSE).</a:t>
                      </a:r>
                      <a:endParaRPr lang="en-GB" sz="1200"/>
                    </a:p>
                  </a:txBody>
                  <a:tcPr marL="91450" marR="91450" marT="45725" marB="45725"/>
                </a:tc>
                <a:extLst>
                  <a:ext uri="{0D108BD9-81ED-4DB2-BD59-A6C34878D82A}">
                    <a16:rowId xmlns:a16="http://schemas.microsoft.com/office/drawing/2014/main" val="1534954763"/>
                  </a:ext>
                </a:extLst>
              </a:tr>
              <a:tr h="354505">
                <a:tc>
                  <a:txBody>
                    <a:bodyPr/>
                    <a:lstStyle/>
                    <a:p>
                      <a:pPr marL="0" marR="0" lvl="0" indent="0" algn="l" rtl="0">
                        <a:spcBef>
                          <a:spcPts val="0"/>
                        </a:spcBef>
                        <a:buSzPct val="25000"/>
                        <a:buNone/>
                      </a:pPr>
                      <a:r>
                        <a:rPr lang="en-GB" sz="1200"/>
                        <a:t>32. Iteration</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a:t>The</a:t>
                      </a:r>
                      <a:r>
                        <a:rPr lang="en-GB" sz="1200" baseline="0"/>
                        <a:t> process of repeating steps (WHILE and FOR).</a:t>
                      </a:r>
                      <a:endParaRPr sz="1200"/>
                    </a:p>
                  </a:txBody>
                  <a:tcPr marL="91450" marR="91450" marT="45725" marB="45725"/>
                </a:tc>
                <a:extLst>
                  <a:ext uri="{0D108BD9-81ED-4DB2-BD59-A6C34878D82A}">
                    <a16:rowId xmlns:a16="http://schemas.microsoft.com/office/drawing/2014/main" val="4047468550"/>
                  </a:ext>
                </a:extLst>
              </a:tr>
              <a:tr h="354505">
                <a:tc>
                  <a:txBody>
                    <a:bodyPr/>
                    <a:lstStyle/>
                    <a:p>
                      <a:pPr marL="0" marR="0" lvl="0" indent="0" algn="l" rtl="0">
                        <a:spcBef>
                          <a:spcPts val="0"/>
                        </a:spcBef>
                        <a:buSzPct val="25000"/>
                        <a:buNone/>
                      </a:pPr>
                      <a:r>
                        <a:rPr lang="en-GB" sz="1200"/>
                        <a:t>33.  Syntax error</a:t>
                      </a:r>
                    </a:p>
                  </a:txBody>
                  <a:tcPr marL="91450" marR="91450" marT="45725" marB="45725"/>
                </a:tc>
                <a:tc>
                  <a:txBody>
                    <a:bodyPr/>
                    <a:lstStyle/>
                    <a:p>
                      <a:pPr marL="0" marR="0" lvl="0" indent="0" algn="l" rtl="0">
                        <a:spcBef>
                          <a:spcPts val="0"/>
                        </a:spcBef>
                        <a:buSzPct val="25000"/>
                        <a:buNone/>
                      </a:pPr>
                      <a:r>
                        <a:rPr lang="en-GB" sz="1200"/>
                        <a:t>An error in the rules for writing in the programming language e.g. no closing bracket which will stop the program from running.</a:t>
                      </a:r>
                      <a:endParaRPr sz="1200"/>
                    </a:p>
                  </a:txBody>
                  <a:tcPr marL="91450" marR="91450" marT="45725" marB="45725"/>
                </a:tc>
                <a:extLst>
                  <a:ext uri="{0D108BD9-81ED-4DB2-BD59-A6C34878D82A}">
                    <a16:rowId xmlns:a16="http://schemas.microsoft.com/office/drawing/2014/main" val="3054285650"/>
                  </a:ext>
                </a:extLst>
              </a:tr>
              <a:tr h="354505">
                <a:tc>
                  <a:txBody>
                    <a:bodyPr/>
                    <a:lstStyle/>
                    <a:p>
                      <a:pPr marL="0" marR="0" lvl="0" indent="0" algn="l" rtl="0">
                        <a:spcBef>
                          <a:spcPts val="0"/>
                        </a:spcBef>
                        <a:buSzPct val="25000"/>
                        <a:buNone/>
                      </a:pPr>
                      <a:r>
                        <a:rPr lang="en-GB" sz="1200"/>
                        <a:t>34.  Logic error </a:t>
                      </a:r>
                    </a:p>
                  </a:txBody>
                  <a:tcPr marL="91450" marR="91450" marT="45725" marB="45725"/>
                </a:tc>
                <a:tc>
                  <a:txBody>
                    <a:bodyPr/>
                    <a:lstStyle/>
                    <a:p>
                      <a:pPr marL="0" marR="0" lvl="0" indent="0" algn="l" rtl="0">
                        <a:spcBef>
                          <a:spcPts val="0"/>
                        </a:spcBef>
                        <a:buSzPct val="25000"/>
                        <a:buNone/>
                      </a:pPr>
                      <a:r>
                        <a:rPr lang="en-GB" sz="1200"/>
                        <a:t>An error in which the program will still run but will produce an unexpected output.</a:t>
                      </a:r>
                      <a:endParaRPr sz="1200"/>
                    </a:p>
                  </a:txBody>
                  <a:tcPr marL="91450" marR="91450" marT="45725" marB="45725"/>
                </a:tc>
                <a:extLst>
                  <a:ext uri="{0D108BD9-81ED-4DB2-BD59-A6C34878D82A}">
                    <a16:rowId xmlns:a16="http://schemas.microsoft.com/office/drawing/2014/main" val="10001"/>
                  </a:ext>
                </a:extLst>
              </a:tr>
              <a:tr h="270113">
                <a:tc>
                  <a:txBody>
                    <a:bodyPr/>
                    <a:lstStyle/>
                    <a:p>
                      <a:pPr marL="0" marR="0" lvl="0" indent="0" algn="l" rtl="0">
                        <a:spcBef>
                          <a:spcPts val="0"/>
                        </a:spcBef>
                        <a:buSzPct val="25000"/>
                        <a:buNone/>
                      </a:pPr>
                      <a:r>
                        <a:rPr lang="en-GB" sz="1200"/>
                        <a:t>35.  String </a:t>
                      </a:r>
                    </a:p>
                  </a:txBody>
                  <a:tcPr marL="91450" marR="91450" marT="45725" marB="45725"/>
                </a:tc>
                <a:tc>
                  <a:txBody>
                    <a:bodyPr/>
                    <a:lstStyle/>
                    <a:p>
                      <a:pPr marL="0" marR="0" lvl="0" indent="0" algn="l" rtl="0">
                        <a:spcBef>
                          <a:spcPts val="0"/>
                        </a:spcBef>
                        <a:buSzPct val="25000"/>
                        <a:buNone/>
                      </a:pPr>
                      <a:r>
                        <a:rPr lang="en-GB" sz="1200"/>
                        <a:t>A data type u</a:t>
                      </a:r>
                      <a:r>
                        <a:rPr lang="en-US" sz="1200"/>
                        <a:t>sed for a combination of any characters that appear on a keyboard, such as letters, numbers and symbols.</a:t>
                      </a:r>
                      <a:endParaRPr sz="1200"/>
                    </a:p>
                  </a:txBody>
                  <a:tcPr marL="91450" marR="91450" marT="45725" marB="45725"/>
                </a:tc>
                <a:extLst>
                  <a:ext uri="{0D108BD9-81ED-4DB2-BD59-A6C34878D82A}">
                    <a16:rowId xmlns:a16="http://schemas.microsoft.com/office/drawing/2014/main" val="10002"/>
                  </a:ext>
                </a:extLst>
              </a:tr>
              <a:tr h="290672">
                <a:tc>
                  <a:txBody>
                    <a:bodyPr/>
                    <a:lstStyle/>
                    <a:p>
                      <a:pPr marL="0" marR="0" lvl="0" indent="0" algn="l" rtl="0">
                        <a:spcBef>
                          <a:spcPts val="0"/>
                        </a:spcBef>
                        <a:buSzPct val="25000"/>
                        <a:buNone/>
                      </a:pPr>
                      <a:r>
                        <a:rPr lang="en-GB" sz="1200"/>
                        <a:t>36.  Integer </a:t>
                      </a:r>
                    </a:p>
                  </a:txBody>
                  <a:tcPr marL="91450" marR="91450" marT="45725" marB="45725"/>
                </a:tc>
                <a:tc>
                  <a:txBody>
                    <a:bodyPr/>
                    <a:lstStyle/>
                    <a:p>
                      <a:pPr marL="0" marR="0" lvl="0" indent="0" algn="l" rtl="0">
                        <a:spcBef>
                          <a:spcPts val="0"/>
                        </a:spcBef>
                        <a:buSzPct val="25000"/>
                        <a:buNone/>
                      </a:pPr>
                      <a:r>
                        <a:rPr lang="en-GB" sz="1200"/>
                        <a:t>A data type used for whole numbers.</a:t>
                      </a:r>
                      <a:endParaRPr sz="1200"/>
                    </a:p>
                  </a:txBody>
                  <a:tcPr marL="91450" marR="91450" marT="45725" marB="45725"/>
                </a:tc>
                <a:extLst>
                  <a:ext uri="{0D108BD9-81ED-4DB2-BD59-A6C34878D82A}">
                    <a16:rowId xmlns:a16="http://schemas.microsoft.com/office/drawing/2014/main" val="10003"/>
                  </a:ext>
                </a:extLst>
              </a:tr>
              <a:tr h="270113">
                <a:tc>
                  <a:txBody>
                    <a:bodyPr/>
                    <a:lstStyle/>
                    <a:p>
                      <a:pPr marL="0" marR="0" lvl="0" indent="0" algn="l" rtl="0">
                        <a:spcBef>
                          <a:spcPts val="0"/>
                        </a:spcBef>
                        <a:buSzPct val="25000"/>
                        <a:buNone/>
                      </a:pPr>
                      <a:r>
                        <a:rPr lang="en-GB" sz="1200"/>
                        <a:t>37.  Float</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dirty="0"/>
                        <a:t>Used for numbers that contain decimal points, or for fractions.</a:t>
                      </a:r>
                    </a:p>
                  </a:txBody>
                  <a:tcPr marL="91450" marR="91450"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67215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Brain in head with solid fill">
            <a:extLst>
              <a:ext uri="{FF2B5EF4-FFF2-40B4-BE49-F238E27FC236}">
                <a16:creationId xmlns:a16="http://schemas.microsoft.com/office/drawing/2014/main" id="{8108ACF1-0B0E-1F34-B2D9-4AA079F90F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18" name="Rectangle: Rounded Corners 2">
            <a:extLst>
              <a:ext uri="{FF2B5EF4-FFF2-40B4-BE49-F238E27FC236}">
                <a16:creationId xmlns:a16="http://schemas.microsoft.com/office/drawing/2014/main" id="{D756B5F5-F601-F5A8-81CA-F4D4D39F1EA5}"/>
              </a:ext>
            </a:extLst>
          </p:cNvPr>
          <p:cNvSpPr/>
          <p:nvPr/>
        </p:nvSpPr>
        <p:spPr>
          <a:xfrm>
            <a:off x="454684" y="63149"/>
            <a:ext cx="8463000" cy="353635"/>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a:latin typeface="C"/>
            </a:endParaRPr>
          </a:p>
        </p:txBody>
      </p:sp>
      <p:sp>
        <p:nvSpPr>
          <p:cNvPr id="19" name="Title 1">
            <a:extLst>
              <a:ext uri="{FF2B5EF4-FFF2-40B4-BE49-F238E27FC236}">
                <a16:creationId xmlns:a16="http://schemas.microsoft.com/office/drawing/2014/main" id="{C02F7D8E-FFC4-2E73-03A9-D461A1AF6AB2}"/>
              </a:ext>
            </a:extLst>
          </p:cNvPr>
          <p:cNvSpPr txBox="1">
            <a:spLocks/>
          </p:cNvSpPr>
          <p:nvPr/>
        </p:nvSpPr>
        <p:spPr>
          <a:xfrm>
            <a:off x="414305" y="33158"/>
            <a:ext cx="7595855" cy="41460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Calibri"/>
                <a:ea typeface="Calibri"/>
                <a:cs typeface="Calibri"/>
              </a:rPr>
              <a:t>Computing </a:t>
            </a:r>
            <a:endParaRPr lang="en-GB" sz="1400" dirty="0">
              <a:solidFill>
                <a:schemeClr val="bg1"/>
              </a:solidFill>
              <a:latin typeface="C"/>
            </a:endParaRPr>
          </a:p>
        </p:txBody>
      </p:sp>
      <p:graphicFrame>
        <p:nvGraphicFramePr>
          <p:cNvPr id="3" name="Table 2">
            <a:extLst>
              <a:ext uri="{FF2B5EF4-FFF2-40B4-BE49-F238E27FC236}">
                <a16:creationId xmlns:a16="http://schemas.microsoft.com/office/drawing/2014/main" id="{79413755-D414-DAE7-F787-F679895B27D6}"/>
              </a:ext>
            </a:extLst>
          </p:cNvPr>
          <p:cNvGraphicFramePr>
            <a:graphicFrameLocks noGrp="1"/>
          </p:cNvGraphicFramePr>
          <p:nvPr>
            <p:extLst>
              <p:ext uri="{D42A27DB-BD31-4B8C-83A1-F6EECF244321}">
                <p14:modId xmlns:p14="http://schemas.microsoft.com/office/powerpoint/2010/main" val="203679458"/>
              </p:ext>
            </p:extLst>
          </p:nvPr>
        </p:nvGraphicFramePr>
        <p:xfrm>
          <a:off x="312002" y="1377352"/>
          <a:ext cx="9286223" cy="5444871"/>
        </p:xfrm>
        <a:graphic>
          <a:graphicData uri="http://schemas.openxmlformats.org/drawingml/2006/table">
            <a:tbl>
              <a:tblPr bandRow="1"/>
              <a:tblGrid>
                <a:gridCol w="952870">
                  <a:extLst>
                    <a:ext uri="{9D8B030D-6E8A-4147-A177-3AD203B41FA5}">
                      <a16:colId xmlns:a16="http://schemas.microsoft.com/office/drawing/2014/main" val="3865173386"/>
                    </a:ext>
                  </a:extLst>
                </a:gridCol>
                <a:gridCol w="628687">
                  <a:extLst>
                    <a:ext uri="{9D8B030D-6E8A-4147-A177-3AD203B41FA5}">
                      <a16:colId xmlns:a16="http://schemas.microsoft.com/office/drawing/2014/main" val="2742584468"/>
                    </a:ext>
                  </a:extLst>
                </a:gridCol>
                <a:gridCol w="7704666">
                  <a:extLst>
                    <a:ext uri="{9D8B030D-6E8A-4147-A177-3AD203B41FA5}">
                      <a16:colId xmlns:a16="http://schemas.microsoft.com/office/drawing/2014/main" val="602962847"/>
                    </a:ext>
                  </a:extLst>
                </a:gridCol>
              </a:tblGrid>
              <a:tr h="483642">
                <a:tc>
                  <a:txBody>
                    <a:bodyPr/>
                    <a:lstStyle/>
                    <a:p>
                      <a:pPr algn="ctr" fontAlgn="base"/>
                      <a:r>
                        <a:rPr lang="en-GB" sz="1000" b="1" i="0">
                          <a:solidFill>
                            <a:srgbClr val="FFFFFF"/>
                          </a:solidFill>
                          <a:effectLst/>
                          <a:latin typeface="+mn-lt"/>
                        </a:rPr>
                        <a:t>Homework</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000" b="1" i="0">
                          <a:solidFill>
                            <a:srgbClr val="FFFFFF"/>
                          </a:solidFill>
                          <a:effectLst/>
                          <a:latin typeface="+mn-lt"/>
                        </a:rPr>
                        <a:t>Due </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000" b="1" i="0">
                          <a:solidFill>
                            <a:srgbClr val="FFFFFF"/>
                          </a:solidFill>
                          <a:effectLst/>
                          <a:latin typeface="+mn-lt"/>
                        </a:rPr>
                        <a:t>Task:</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320216">
                <a:tc>
                  <a:txBody>
                    <a:bodyPr/>
                    <a:lstStyle/>
                    <a:p>
                      <a:pPr algn="ctr" fontAlgn="base"/>
                      <a:r>
                        <a:rPr lang="en-GB" sz="1200" b="0" i="0" dirty="0">
                          <a:solidFill>
                            <a:srgbClr val="000000"/>
                          </a:solidFill>
                          <a:effectLst/>
                          <a:latin typeface="+mn-lt"/>
                        </a:rPr>
                        <a:t>Homework 1</a:t>
                      </a:r>
                      <a:endParaRPr lang="en-GB" sz="1400" b="1" i="0" dirty="0">
                        <a:solidFill>
                          <a:srgbClr val="000000"/>
                        </a:solidFill>
                        <a:effectLst/>
                        <a:latin typeface="+mn-lt"/>
                      </a:endParaRPr>
                    </a:p>
                  </a:txBody>
                  <a:tcPr marL="36146" marR="36146" marT="18072" marB="180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400" b="0" i="0">
                        <a:solidFill>
                          <a:srgbClr val="000000"/>
                        </a:solidFill>
                        <a:effectLst/>
                        <a:latin typeface="+mn-lt"/>
                      </a:endParaRP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nSpc>
                          <a:spcPct val="150000"/>
                        </a:lnSpc>
                        <a:buAutoNum type="arabicPeriod"/>
                      </a:pPr>
                      <a:r>
                        <a:rPr lang="en-US" sz="1200" dirty="0">
                          <a:cs typeface="Calibri"/>
                        </a:rPr>
                        <a:t>Look, write, cover, check vocabulary 17-24</a:t>
                      </a:r>
                    </a:p>
                    <a:p>
                      <a:pPr marL="342900" indent="-342900">
                        <a:lnSpc>
                          <a:spcPct val="150000"/>
                        </a:lnSpc>
                        <a:buAutoNum type="arabicPeriod"/>
                      </a:pPr>
                      <a:r>
                        <a:rPr lang="en-US" sz="1200" dirty="0">
                          <a:cs typeface="Calibri"/>
                        </a:rPr>
                        <a:t>Explain why programmers use hexadecimal?</a:t>
                      </a:r>
                    </a:p>
                    <a:p>
                      <a:pPr marL="342900" indent="-342900">
                        <a:lnSpc>
                          <a:spcPct val="150000"/>
                        </a:lnSpc>
                        <a:buAutoNum type="arabicPeriod"/>
                      </a:pPr>
                      <a:r>
                        <a:rPr lang="en-US" sz="1200" dirty="0">
                          <a:cs typeface="Calibri"/>
                        </a:rPr>
                        <a:t>Explain the term ‘sampling’ with regards sound files.</a:t>
                      </a:r>
                    </a:p>
                    <a:p>
                      <a:pPr marL="342900" indent="-342900">
                        <a:lnSpc>
                          <a:spcPct val="150000"/>
                        </a:lnSpc>
                        <a:buAutoNum type="arabicPeriod"/>
                      </a:pPr>
                      <a:r>
                        <a:rPr lang="en-US" sz="1200" dirty="0">
                          <a:cs typeface="Calibri"/>
                        </a:rPr>
                        <a:t>How does the sample rate effect the quality of sound?</a:t>
                      </a:r>
                    </a:p>
                    <a:p>
                      <a:pPr marL="342900" indent="-342900">
                        <a:lnSpc>
                          <a:spcPct val="150000"/>
                        </a:lnSpc>
                        <a:buAutoNum type="arabicPeriod"/>
                      </a:pPr>
                      <a:r>
                        <a:rPr lang="en-US" sz="1200" dirty="0">
                          <a:cs typeface="Calibri"/>
                        </a:rPr>
                        <a:t>Explain the term bit rate and how this affects the quality of the sound and the file size of the sound file?</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516283">
                <a:tc>
                  <a:txBody>
                    <a:bodyPr/>
                    <a:lstStyle/>
                    <a:p>
                      <a:pPr algn="ctr" fontAlgn="base"/>
                      <a:r>
                        <a:rPr lang="en-GB" sz="1200" b="0" i="0" dirty="0">
                          <a:solidFill>
                            <a:srgbClr val="000000"/>
                          </a:solidFill>
                          <a:effectLst/>
                          <a:latin typeface="+mn-lt"/>
                        </a:rPr>
                        <a:t>Homework 2</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400" b="0" i="0" dirty="0">
                          <a:solidFill>
                            <a:srgbClr val="000000"/>
                          </a:solidFill>
                          <a:effectLst/>
                          <a:latin typeface="+mn-lt"/>
                        </a:rPr>
                        <a:t>​</a:t>
                      </a:r>
                    </a:p>
                  </a:txBody>
                  <a:tcPr marL="36146" marR="36146" marT="18072" marB="180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400" b="0" i="0">
                        <a:solidFill>
                          <a:srgbClr val="000000"/>
                        </a:solidFill>
                        <a:effectLst/>
                        <a:latin typeface="+mn-lt"/>
                      </a:endParaRP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marR="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Look, write, cover, check vocabulary 25-29</a:t>
                      </a:r>
                      <a:endParaRPr lang="en-GB" sz="1600" b="1" i="0" u="none" strike="noStrike" noProof="0" dirty="0">
                        <a:solidFill>
                          <a:srgbClr val="000000"/>
                        </a:solidFill>
                        <a:effectLst/>
                        <a:latin typeface="+mn-lt"/>
                      </a:endParaRPr>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Draw an AND gate.</a:t>
                      </a:r>
                      <a:endParaRPr lang="en-GB" sz="1200" dirty="0"/>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What’s the rule for an AND gate?</a:t>
                      </a:r>
                      <a:endParaRPr lang="en-GB" sz="1200" dirty="0"/>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Draw an OR  gate.</a:t>
                      </a:r>
                      <a:endParaRPr lang="en-GB" sz="1200" dirty="0"/>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What’s the rule for an OR gate?</a:t>
                      </a:r>
                      <a:endParaRPr lang="en-GB" sz="1200" dirty="0"/>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Draw a NOT gate.</a:t>
                      </a:r>
                      <a:endParaRPr lang="en-GB" sz="1200" dirty="0"/>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What’s the rule for a NOT gate?</a:t>
                      </a:r>
                      <a:endParaRPr lang="en-GB" sz="1200" dirty="0"/>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516283">
                <a:tc>
                  <a:txBody>
                    <a:bodyPr/>
                    <a:lstStyle/>
                    <a:p>
                      <a:pPr algn="ctr" fontAlgn="base"/>
                      <a:r>
                        <a:rPr lang="en-GB" sz="1200" b="0" i="0">
                          <a:solidFill>
                            <a:srgbClr val="000000"/>
                          </a:solidFill>
                          <a:effectLst/>
                          <a:latin typeface="+mn-lt"/>
                        </a:rPr>
                        <a:t>Homework 3</a:t>
                      </a:r>
                    </a:p>
                    <a:p>
                      <a:pPr algn="ctr" fontAlgn="base"/>
                      <a:r>
                        <a:rPr lang="en-GB" sz="1400" b="0" i="0">
                          <a:solidFill>
                            <a:srgbClr val="000000"/>
                          </a:solidFill>
                          <a:effectLst/>
                          <a:latin typeface="+mn-lt"/>
                        </a:rPr>
                        <a:t>​</a:t>
                      </a:r>
                    </a:p>
                  </a:txBody>
                  <a:tcPr marL="36146" marR="36146" marT="18072" marB="180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lnSpc>
                          <a:spcPct val="150000"/>
                        </a:lnSpc>
                        <a:buFont typeface="+mj-lt"/>
                        <a:buAutoNum type="arabicPeriod"/>
                      </a:pPr>
                      <a:endParaRPr lang="en-GB" sz="1400" b="0" i="0">
                        <a:solidFill>
                          <a:srgbClr val="000000"/>
                        </a:solidFill>
                        <a:effectLst/>
                        <a:latin typeface="+mn-lt"/>
                      </a:endParaRP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Calibri"/>
                        </a:rPr>
                        <a:t>Look, write, cover, check vocabulary 30-34. </a:t>
                      </a:r>
                      <a:endParaRPr lang="en-GB" sz="1600" b="1" i="0" u="none" strike="noStrike" noProof="0" dirty="0">
                        <a:solidFill>
                          <a:srgbClr val="000000"/>
                        </a:solidFill>
                        <a:effectLst/>
                        <a:latin typeface="Calibri"/>
                      </a:endParaRPr>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Calibri"/>
                        </a:rPr>
                        <a:t>What is ‘sequence’  in programming </a:t>
                      </a:r>
                      <a:endParaRPr lang="en-GB" dirty="0"/>
                    </a:p>
                    <a:p>
                      <a:pPr marL="228600" marR="0" lvl="0" indent="-228600" algn="l" defTabSz="914400" rtl="0" eaLnBrk="1" fontAlgn="auto" latinLnBrk="0" hangingPunct="1">
                        <a:lnSpc>
                          <a:spcPct val="150000"/>
                        </a:lnSpc>
                        <a:spcBef>
                          <a:spcPts val="0"/>
                        </a:spcBef>
                        <a:spcAft>
                          <a:spcPts val="0"/>
                        </a:spcAft>
                        <a:buClrTx/>
                        <a:buSzTx/>
                        <a:buFont typeface="+mj-lt"/>
                        <a:buAutoNum type="arabicPeriod"/>
                        <a:tabLst/>
                        <a:defRPr/>
                      </a:pPr>
                      <a:r>
                        <a:rPr lang="en-GB" sz="1200" b="0" i="0" u="none" strike="noStrike" noProof="0" dirty="0">
                          <a:solidFill>
                            <a:srgbClr val="000000"/>
                          </a:solidFill>
                          <a:effectLst/>
                          <a:latin typeface="+mn-lt"/>
                        </a:rPr>
                        <a:t>What is ‘selection ’  in programming </a:t>
                      </a:r>
                      <a:endParaRPr lang="en-GB" dirty="0"/>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mn-lt"/>
                        </a:rPr>
                        <a:t>What is ‘iteration ’  in programming </a:t>
                      </a:r>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Calibri"/>
                        </a:rPr>
                        <a:t>What is a ‘string’ in python</a:t>
                      </a:r>
                    </a:p>
                    <a:p>
                      <a:pPr marL="228600" lvl="0" indent="-228600" algn="l">
                        <a:lnSpc>
                          <a:spcPct val="150000"/>
                        </a:lnSpc>
                        <a:spcBef>
                          <a:spcPts val="0"/>
                        </a:spcBef>
                        <a:spcAft>
                          <a:spcPts val="0"/>
                        </a:spcAft>
                        <a:buFont typeface="+mj-lt"/>
                        <a:buAutoNum type="arabicPeriod"/>
                      </a:pPr>
                      <a:r>
                        <a:rPr lang="en-GB" sz="1200" b="0" i="0" u="none" strike="noStrike" noProof="0" dirty="0">
                          <a:solidFill>
                            <a:srgbClr val="000000"/>
                          </a:solidFill>
                          <a:effectLst/>
                          <a:latin typeface="Calibri"/>
                        </a:rPr>
                        <a:t>What is an ‘integer’ in python</a:t>
                      </a:r>
                      <a:endParaRPr lang="en-GB" dirty="0"/>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5" name="Graphic 4" descr="Daily calendar with solid fill">
            <a:extLst>
              <a:ext uri="{FF2B5EF4-FFF2-40B4-BE49-F238E27FC236}">
                <a16:creationId xmlns:a16="http://schemas.microsoft.com/office/drawing/2014/main" id="{91BB9B1D-6295-12AC-1B73-DD73F519AF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9780" y="1515896"/>
            <a:ext cx="280875" cy="315837"/>
          </a:xfrm>
          <a:prstGeom prst="rect">
            <a:avLst/>
          </a:prstGeom>
        </p:spPr>
      </p:pic>
      <p:pic>
        <p:nvPicPr>
          <p:cNvPr id="7" name="Graphic 6" descr="Stopwatch 33% with solid fill">
            <a:extLst>
              <a:ext uri="{FF2B5EF4-FFF2-40B4-BE49-F238E27FC236}">
                <a16:creationId xmlns:a16="http://schemas.microsoft.com/office/drawing/2014/main" id="{D99F1DC9-A44F-F19A-BE08-94C2EBC97B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401" y="581503"/>
            <a:ext cx="509318" cy="520999"/>
          </a:xfrm>
          <a:prstGeom prst="rect">
            <a:avLst/>
          </a:prstGeom>
        </p:spPr>
      </p:pic>
      <p:sp>
        <p:nvSpPr>
          <p:cNvPr id="9" name="Rectangle 8">
            <a:extLst>
              <a:ext uri="{FF2B5EF4-FFF2-40B4-BE49-F238E27FC236}">
                <a16:creationId xmlns:a16="http://schemas.microsoft.com/office/drawing/2014/main" id="{536C3975-E0FE-4C03-A5D0-7BBD2DEC1A4B}"/>
              </a:ext>
            </a:extLst>
          </p:cNvPr>
          <p:cNvSpPr/>
          <p:nvPr/>
        </p:nvSpPr>
        <p:spPr>
          <a:xfrm>
            <a:off x="743490" y="2719115"/>
            <a:ext cx="154418" cy="166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71475">
              <a:defRPr/>
            </a:pPr>
            <a:endParaRPr lang="en-GB" sz="1463">
              <a:solidFill>
                <a:prstClr val="white"/>
              </a:solidFill>
              <a:latin typeface="Calibri" panose="020F0502020204030204"/>
            </a:endParaRPr>
          </a:p>
        </p:txBody>
      </p:sp>
      <p:sp>
        <p:nvSpPr>
          <p:cNvPr id="11" name="TextBox 10">
            <a:extLst>
              <a:ext uri="{FF2B5EF4-FFF2-40B4-BE49-F238E27FC236}">
                <a16:creationId xmlns:a16="http://schemas.microsoft.com/office/drawing/2014/main" id="{51D614E4-2924-9AC5-B456-D04FB8DEAC65}"/>
              </a:ext>
            </a:extLst>
          </p:cNvPr>
          <p:cNvSpPr txBox="1"/>
          <p:nvPr/>
        </p:nvSpPr>
        <p:spPr>
          <a:xfrm>
            <a:off x="391141" y="2958129"/>
            <a:ext cx="784755" cy="228910"/>
          </a:xfrm>
          <a:prstGeom prst="rect">
            <a:avLst/>
          </a:prstGeom>
          <a:noFill/>
        </p:spPr>
        <p:txBody>
          <a:bodyPr wrap="square" lIns="74295" tIns="37148" rIns="74295" bIns="37148" anchor="t">
            <a:spAutoFit/>
          </a:bodyPr>
          <a:lstStyle/>
          <a:p>
            <a:pPr defTabSz="371475">
              <a:defRPr/>
            </a:pPr>
            <a:r>
              <a:rPr lang="en-GB" sz="1000">
                <a:solidFill>
                  <a:prstClr val="black"/>
                </a:solidFill>
                <a:latin typeface="Calibri" panose="020F0502020204030204"/>
                <a:cs typeface="Calibri"/>
              </a:rPr>
              <a:t>Completed</a:t>
            </a:r>
            <a:r>
              <a:rPr lang="en-GB" sz="950">
                <a:solidFill>
                  <a:prstClr val="black"/>
                </a:solidFill>
                <a:latin typeface="Calibri" panose="020F0502020204030204"/>
                <a:cs typeface="Calibri"/>
              </a:rPr>
              <a:t>?</a:t>
            </a:r>
            <a:endParaRPr lang="en-GB" sz="950">
              <a:solidFill>
                <a:prstClr val="black"/>
              </a:solidFill>
              <a:latin typeface="Calibri" panose="020F0502020204030204"/>
            </a:endParaRPr>
          </a:p>
        </p:txBody>
      </p:sp>
      <p:sp>
        <p:nvSpPr>
          <p:cNvPr id="13" name="Rectangle 12">
            <a:extLst>
              <a:ext uri="{FF2B5EF4-FFF2-40B4-BE49-F238E27FC236}">
                <a16:creationId xmlns:a16="http://schemas.microsoft.com/office/drawing/2014/main" id="{2B81C435-9A43-3F94-C246-77E1E08AF3E0}"/>
              </a:ext>
            </a:extLst>
          </p:cNvPr>
          <p:cNvSpPr/>
          <p:nvPr/>
        </p:nvSpPr>
        <p:spPr>
          <a:xfrm>
            <a:off x="707204" y="4110469"/>
            <a:ext cx="154418" cy="166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71475">
              <a:defRPr/>
            </a:pPr>
            <a:endParaRPr lang="en-GB" sz="1463">
              <a:solidFill>
                <a:prstClr val="white"/>
              </a:solidFill>
              <a:latin typeface="Calibri" panose="020F0502020204030204"/>
            </a:endParaRPr>
          </a:p>
        </p:txBody>
      </p:sp>
      <p:sp>
        <p:nvSpPr>
          <p:cNvPr id="15" name="TextBox 14">
            <a:extLst>
              <a:ext uri="{FF2B5EF4-FFF2-40B4-BE49-F238E27FC236}">
                <a16:creationId xmlns:a16="http://schemas.microsoft.com/office/drawing/2014/main" id="{2D5AF465-00B8-B20A-73B1-08AFA02B3E18}"/>
              </a:ext>
            </a:extLst>
          </p:cNvPr>
          <p:cNvSpPr txBox="1"/>
          <p:nvPr/>
        </p:nvSpPr>
        <p:spPr>
          <a:xfrm>
            <a:off x="412060" y="4302338"/>
            <a:ext cx="784755" cy="228910"/>
          </a:xfrm>
          <a:prstGeom prst="rect">
            <a:avLst/>
          </a:prstGeom>
          <a:noFill/>
        </p:spPr>
        <p:txBody>
          <a:bodyPr wrap="square" lIns="74295" tIns="37148" rIns="74295" bIns="37148" anchor="t">
            <a:spAutoFit/>
          </a:bodyPr>
          <a:lstStyle/>
          <a:p>
            <a:pPr defTabSz="371475">
              <a:defRPr/>
            </a:pPr>
            <a:r>
              <a:rPr lang="en-GB" sz="1000">
                <a:solidFill>
                  <a:prstClr val="black"/>
                </a:solidFill>
                <a:latin typeface="Calibri" panose="020F0502020204030204"/>
                <a:cs typeface="Calibri"/>
              </a:rPr>
              <a:t>Completed</a:t>
            </a:r>
            <a:r>
              <a:rPr lang="en-GB" sz="950">
                <a:solidFill>
                  <a:prstClr val="black"/>
                </a:solidFill>
                <a:latin typeface="Calibri" panose="020F0502020204030204"/>
                <a:cs typeface="Calibri"/>
              </a:rPr>
              <a:t>?</a:t>
            </a:r>
            <a:endParaRPr lang="en-GB" sz="950">
              <a:solidFill>
                <a:prstClr val="black"/>
              </a:solidFill>
              <a:latin typeface="Calibri" panose="020F0502020204030204"/>
            </a:endParaRPr>
          </a:p>
        </p:txBody>
      </p:sp>
      <p:sp>
        <p:nvSpPr>
          <p:cNvPr id="20" name="Rectangle 19">
            <a:extLst>
              <a:ext uri="{FF2B5EF4-FFF2-40B4-BE49-F238E27FC236}">
                <a16:creationId xmlns:a16="http://schemas.microsoft.com/office/drawing/2014/main" id="{02BE07B4-DF13-5D4A-88DF-BE8CBB00A53F}"/>
              </a:ext>
            </a:extLst>
          </p:cNvPr>
          <p:cNvSpPr/>
          <p:nvPr/>
        </p:nvSpPr>
        <p:spPr>
          <a:xfrm>
            <a:off x="697261" y="5820680"/>
            <a:ext cx="154418" cy="166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71475">
              <a:defRPr/>
            </a:pPr>
            <a:endParaRPr lang="en-GB" sz="1463">
              <a:solidFill>
                <a:prstClr val="white"/>
              </a:solidFill>
              <a:latin typeface="Calibri" panose="020F0502020204030204"/>
            </a:endParaRPr>
          </a:p>
        </p:txBody>
      </p:sp>
      <p:sp>
        <p:nvSpPr>
          <p:cNvPr id="23" name="TextBox 22">
            <a:extLst>
              <a:ext uri="{FF2B5EF4-FFF2-40B4-BE49-F238E27FC236}">
                <a16:creationId xmlns:a16="http://schemas.microsoft.com/office/drawing/2014/main" id="{7AC00461-214D-7F35-C158-49F3036CA290}"/>
              </a:ext>
            </a:extLst>
          </p:cNvPr>
          <p:cNvSpPr txBox="1"/>
          <p:nvPr/>
        </p:nvSpPr>
        <p:spPr>
          <a:xfrm>
            <a:off x="427355" y="5962781"/>
            <a:ext cx="784755" cy="225062"/>
          </a:xfrm>
          <a:prstGeom prst="rect">
            <a:avLst/>
          </a:prstGeom>
          <a:noFill/>
        </p:spPr>
        <p:txBody>
          <a:bodyPr wrap="square" lIns="74295" tIns="37148" rIns="74295" bIns="37148" anchor="t">
            <a:spAutoFit/>
          </a:bodyPr>
          <a:lstStyle/>
          <a:p>
            <a:pPr defTabSz="371475">
              <a:defRPr/>
            </a:pPr>
            <a:r>
              <a:rPr lang="en-GB" sz="975">
                <a:solidFill>
                  <a:prstClr val="black"/>
                </a:solidFill>
                <a:latin typeface="Calibri" panose="020F0502020204030204"/>
                <a:cs typeface="Calibri"/>
              </a:rPr>
              <a:t>Completed?</a:t>
            </a:r>
            <a:endParaRPr lang="en-GB" sz="975">
              <a:solidFill>
                <a:prstClr val="black"/>
              </a:solidFill>
              <a:latin typeface="Calibri" panose="020F0502020204030204"/>
            </a:endParaRPr>
          </a:p>
        </p:txBody>
      </p:sp>
      <p:sp>
        <p:nvSpPr>
          <p:cNvPr id="25" name="TextBox 24">
            <a:extLst>
              <a:ext uri="{FF2B5EF4-FFF2-40B4-BE49-F238E27FC236}">
                <a16:creationId xmlns:a16="http://schemas.microsoft.com/office/drawing/2014/main" id="{432A64C5-334A-9862-0EC2-318A052BE6AA}"/>
              </a:ext>
            </a:extLst>
          </p:cNvPr>
          <p:cNvSpPr txBox="1"/>
          <p:nvPr/>
        </p:nvSpPr>
        <p:spPr>
          <a:xfrm>
            <a:off x="777041" y="411855"/>
            <a:ext cx="8754814" cy="936796"/>
          </a:xfrm>
          <a:prstGeom prst="rect">
            <a:avLst/>
          </a:prstGeom>
          <a:solidFill>
            <a:srgbClr val="FFFF00"/>
          </a:solidFill>
        </p:spPr>
        <p:txBody>
          <a:bodyPr wrap="square" lIns="74295" tIns="37148" rIns="74295" bIns="37148" anchor="t">
            <a:spAutoFit/>
          </a:bodyPr>
          <a:lstStyle/>
          <a:p>
            <a:pPr>
              <a:defRPr/>
            </a:pPr>
            <a:r>
              <a:rPr lang="en-GB" sz="1000" b="1" u="sng" dirty="0">
                <a:solidFill>
                  <a:srgbClr val="FF0000"/>
                </a:solidFill>
                <a:latin typeface="Calibri" panose="020F0502020204030204"/>
                <a:cs typeface="Calibri"/>
              </a:rPr>
              <a:t>I</a:t>
            </a:r>
            <a:r>
              <a:rPr lang="en-GB" sz="1400" b="1" u="sng" dirty="0">
                <a:solidFill>
                  <a:srgbClr val="FF0000"/>
                </a:solidFill>
                <a:latin typeface="Calibri" panose="020F0502020204030204"/>
                <a:cs typeface="Calibri"/>
              </a:rPr>
              <a:t>nstructions: You are on a rotation with Technology. If you are unsure, please speak to your teacher.</a:t>
            </a:r>
            <a:endParaRPr lang="en-GB" sz="1400" b="1" u="sng" dirty="0">
              <a:solidFill>
                <a:srgbClr val="FF0000"/>
              </a:solidFill>
              <a:latin typeface="Calibri" panose="020F0502020204030204"/>
              <a:ea typeface="Calibri"/>
              <a:cs typeface="Calibri"/>
            </a:endParaRPr>
          </a:p>
          <a:p>
            <a:pPr marL="278130" indent="-278130">
              <a:buFontTx/>
              <a:buAutoNum type="arabicPeriod"/>
            </a:pPr>
            <a:r>
              <a:rPr lang="en-GB" sz="1400" dirty="0"/>
              <a:t>For each homework, you will be asked to look at </a:t>
            </a:r>
            <a:r>
              <a:rPr lang="en-GB" sz="1400" b="1" dirty="0"/>
              <a:t>a particular section of your Knowledge Organiser</a:t>
            </a:r>
            <a:r>
              <a:rPr lang="en-GB" sz="1400" dirty="0"/>
              <a:t>, </a:t>
            </a:r>
            <a:r>
              <a:rPr lang="en-GB" sz="1400" b="1" dirty="0">
                <a:solidFill>
                  <a:prstClr val="black"/>
                </a:solidFill>
                <a:latin typeface="Calibri" panose="020F0502020204030204"/>
              </a:rPr>
              <a:t>to help you answer the questions using full sentences.</a:t>
            </a:r>
            <a:endParaRPr lang="en-GB" sz="1400" dirty="0">
              <a:solidFill>
                <a:prstClr val="black"/>
              </a:solidFill>
              <a:ea typeface="Calibri" panose="020F0502020204030204"/>
              <a:cs typeface="Calibri"/>
            </a:endParaRPr>
          </a:p>
          <a:p>
            <a:pPr marL="278130" indent="-278130">
              <a:buAutoNum type="arabicPeriod"/>
            </a:pPr>
            <a:r>
              <a:rPr lang="en-GB" sz="1400" dirty="0">
                <a:cs typeface="Calibri"/>
              </a:rPr>
              <a:t>Each task should take 20 minutes, Set a timer and </a:t>
            </a:r>
            <a:r>
              <a:rPr lang="en-GB" sz="1400" b="1" dirty="0">
                <a:cs typeface="Calibri"/>
              </a:rPr>
              <a:t>stop when the time runs out.</a:t>
            </a:r>
            <a:endParaRPr lang="en-GB" sz="1400" dirty="0">
              <a:ea typeface="Calibri"/>
              <a:cs typeface="Calibri"/>
            </a:endParaRPr>
          </a:p>
        </p:txBody>
      </p:sp>
    </p:spTree>
    <p:extLst>
      <p:ext uri="{BB962C8B-B14F-4D97-AF65-F5344CB8AC3E}">
        <p14:creationId xmlns:p14="http://schemas.microsoft.com/office/powerpoint/2010/main" val="225327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57E945-0490-0D5F-3093-E947487397D9}"/>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 Technology | Food</a:t>
            </a:r>
            <a:endParaRPr lang="en-GB" sz="1400" dirty="0">
              <a:solidFill>
                <a:schemeClr val="bg1"/>
              </a:solidFill>
              <a:latin typeface="+mn-lt"/>
              <a:ea typeface="Calibri"/>
              <a:cs typeface="Calibri"/>
            </a:endParaRPr>
          </a:p>
        </p:txBody>
      </p:sp>
      <p:graphicFrame>
        <p:nvGraphicFramePr>
          <p:cNvPr id="2" name="Table 1">
            <a:extLst>
              <a:ext uri="{FF2B5EF4-FFF2-40B4-BE49-F238E27FC236}">
                <a16:creationId xmlns:a16="http://schemas.microsoft.com/office/drawing/2014/main" id="{62A10B70-2AD2-655B-FFCE-6060B4CB13EF}"/>
              </a:ext>
            </a:extLst>
          </p:cNvPr>
          <p:cNvGraphicFramePr>
            <a:graphicFrameLocks noGrp="1"/>
          </p:cNvGraphicFramePr>
          <p:nvPr>
            <p:extLst>
              <p:ext uri="{D42A27DB-BD31-4B8C-83A1-F6EECF244321}">
                <p14:modId xmlns:p14="http://schemas.microsoft.com/office/powerpoint/2010/main" val="953245263"/>
              </p:ext>
            </p:extLst>
          </p:nvPr>
        </p:nvGraphicFramePr>
        <p:xfrm>
          <a:off x="209127" y="592333"/>
          <a:ext cx="7125997" cy="3883918"/>
        </p:xfrm>
        <a:graphic>
          <a:graphicData uri="http://schemas.openxmlformats.org/drawingml/2006/table">
            <a:tbl>
              <a:tblPr bandRow="1">
                <a:tableStyleId>{5C22544A-7EE6-4342-B048-85BDC9FD1C3A}</a:tableStyleId>
              </a:tblPr>
              <a:tblGrid>
                <a:gridCol w="2125161">
                  <a:extLst>
                    <a:ext uri="{9D8B030D-6E8A-4147-A177-3AD203B41FA5}">
                      <a16:colId xmlns:a16="http://schemas.microsoft.com/office/drawing/2014/main" val="4104511234"/>
                    </a:ext>
                  </a:extLst>
                </a:gridCol>
                <a:gridCol w="5000836">
                  <a:extLst>
                    <a:ext uri="{9D8B030D-6E8A-4147-A177-3AD203B41FA5}">
                      <a16:colId xmlns:a16="http://schemas.microsoft.com/office/drawing/2014/main" val="2598295540"/>
                    </a:ext>
                  </a:extLst>
                </a:gridCol>
              </a:tblGrid>
              <a:tr h="257175">
                <a:tc gridSpan="2">
                  <a:txBody>
                    <a:bodyPr/>
                    <a:lstStyle/>
                    <a:p>
                      <a:pPr algn="ctr" fontAlgn="base">
                        <a:lnSpc>
                          <a:spcPts val="1350"/>
                        </a:lnSpc>
                        <a:buNone/>
                      </a:pPr>
                      <a:r>
                        <a:rPr lang="en-US" sz="1100" b="1" i="0" dirty="0">
                          <a:solidFill>
                            <a:srgbClr val="000000"/>
                          </a:solidFill>
                          <a:effectLst/>
                          <a:latin typeface="Aptos"/>
                        </a:rPr>
                        <a:t>Important vocabulary </a:t>
                      </a:r>
                      <a:endParaRPr lang="en-US" b="1" i="0" dirty="0">
                        <a:solidFill>
                          <a:srgbClr val="FFFFFF"/>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2200641629"/>
                  </a:ext>
                </a:extLst>
              </a:tr>
              <a:tr h="257175">
                <a:tc>
                  <a:txBody>
                    <a:bodyPr/>
                    <a:lstStyle/>
                    <a:p>
                      <a:pPr algn="l" fontAlgn="base">
                        <a:lnSpc>
                          <a:spcPts val="1350"/>
                        </a:lnSpc>
                        <a:buNone/>
                      </a:pPr>
                      <a:r>
                        <a:rPr lang="en-US" sz="1100" b="0" i="0" dirty="0">
                          <a:solidFill>
                            <a:srgbClr val="000000"/>
                          </a:solidFill>
                          <a:effectLst/>
                          <a:latin typeface="Aptos"/>
                        </a:rPr>
                        <a:t>Key word</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l" fontAlgn="base">
                        <a:lnSpc>
                          <a:spcPts val="1350"/>
                        </a:lnSpc>
                        <a:buNone/>
                      </a:pPr>
                      <a:r>
                        <a:rPr lang="en-US" sz="1100" b="0" i="0" dirty="0">
                          <a:solidFill>
                            <a:srgbClr val="000000"/>
                          </a:solidFill>
                          <a:effectLst/>
                          <a:latin typeface="Aptos"/>
                        </a:rPr>
                        <a:t>Meaning </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13053978"/>
                  </a:ext>
                </a:extLst>
              </a:tr>
              <a:tr h="276225">
                <a:tc>
                  <a:txBody>
                    <a:bodyPr/>
                    <a:lstStyle/>
                    <a:p>
                      <a:pPr algn="l" fontAlgn="base">
                        <a:lnSpc>
                          <a:spcPts val="1350"/>
                        </a:lnSpc>
                        <a:buNone/>
                      </a:pPr>
                      <a:r>
                        <a:rPr lang="en-US" sz="1100" b="0" i="0" dirty="0">
                          <a:solidFill>
                            <a:srgbClr val="000000"/>
                          </a:solidFill>
                          <a:effectLst/>
                          <a:latin typeface="Aptos"/>
                        </a:rPr>
                        <a:t>1. Staphylococcus </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ase">
                        <a:lnSpc>
                          <a:spcPts val="1350"/>
                        </a:lnSpc>
                        <a:buNone/>
                      </a:pPr>
                      <a:r>
                        <a:rPr lang="en-US" sz="1100" b="0" i="0" dirty="0">
                          <a:solidFill>
                            <a:srgbClr val="000000"/>
                          </a:solidFill>
                          <a:effectLst/>
                          <a:latin typeface="Aptos"/>
                        </a:rPr>
                        <a:t>Bacteria found on STAFF which causes food poisoning due to poor personal hygiene. </a:t>
                      </a:r>
                    </a:p>
                    <a:p>
                      <a:pPr lvl="0" algn="l">
                        <a:lnSpc>
                          <a:spcPts val="1350"/>
                        </a:lnSpc>
                        <a:buNone/>
                      </a:pPr>
                      <a:endParaRPr lang="en-US" sz="1100"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11584335"/>
                  </a:ext>
                </a:extLst>
              </a:tr>
              <a:tr h="276225">
                <a:tc>
                  <a:txBody>
                    <a:bodyPr/>
                    <a:lstStyle/>
                    <a:p>
                      <a:pPr algn="l" fontAlgn="base">
                        <a:lnSpc>
                          <a:spcPts val="1350"/>
                        </a:lnSpc>
                        <a:buNone/>
                      </a:pPr>
                      <a:r>
                        <a:rPr lang="en-US" sz="1100" b="0" i="0" dirty="0">
                          <a:solidFill>
                            <a:srgbClr val="000000"/>
                          </a:solidFill>
                          <a:effectLst/>
                          <a:latin typeface="Aptos"/>
                        </a:rPr>
                        <a:t>2. E Coli 0157</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ase">
                        <a:lnSpc>
                          <a:spcPts val="1350"/>
                        </a:lnSpc>
                        <a:buNone/>
                      </a:pPr>
                      <a:r>
                        <a:rPr lang="en-US" sz="1100" b="0" i="0" dirty="0">
                          <a:solidFill>
                            <a:srgbClr val="000000"/>
                          </a:solidFill>
                          <a:effectLst/>
                          <a:latin typeface="Aptos"/>
                        </a:rPr>
                        <a:t>Bacteria often found on red meat from animal's insides which causes food poisoning. </a:t>
                      </a:r>
                    </a:p>
                    <a:p>
                      <a:pPr lvl="0" algn="l">
                        <a:lnSpc>
                          <a:spcPts val="1350"/>
                        </a:lnSpc>
                        <a:buNone/>
                      </a:pPr>
                      <a:endParaRPr lang="en-US" sz="1100"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70954951"/>
                  </a:ext>
                </a:extLst>
              </a:tr>
              <a:tr h="276225">
                <a:tc>
                  <a:txBody>
                    <a:bodyPr/>
                    <a:lstStyle/>
                    <a:p>
                      <a:pPr algn="l" fontAlgn="base">
                        <a:lnSpc>
                          <a:spcPts val="1350"/>
                        </a:lnSpc>
                        <a:buNone/>
                      </a:pPr>
                      <a:r>
                        <a:rPr lang="en-US" sz="1100" b="0" i="0" dirty="0">
                          <a:solidFill>
                            <a:srgbClr val="000000"/>
                          </a:solidFill>
                          <a:effectLst/>
                          <a:latin typeface="Aptos"/>
                        </a:rPr>
                        <a:t>3. Bacillus cereus </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ase">
                        <a:lnSpc>
                          <a:spcPts val="1350"/>
                        </a:lnSpc>
                        <a:buNone/>
                      </a:pPr>
                      <a:r>
                        <a:rPr lang="en-US" sz="1100" b="0" i="0" u="none" strike="noStrike" dirty="0">
                          <a:solidFill>
                            <a:srgbClr val="000000"/>
                          </a:solidFill>
                          <a:effectLst/>
                          <a:latin typeface="Calibri"/>
                        </a:rPr>
                        <a:t>Bacteria often found on rice which causes food poisoning.  </a:t>
                      </a:r>
                    </a:p>
                    <a:p>
                      <a:pPr lvl="0" algn="l">
                        <a:lnSpc>
                          <a:spcPts val="1350"/>
                        </a:lnSpc>
                        <a:buNone/>
                      </a:pPr>
                      <a:endParaRPr lang="en-US" sz="1100" b="0" i="0" u="none" strike="noStrike" dirty="0">
                        <a:solidFill>
                          <a:srgbClr val="000000"/>
                        </a:solidFill>
                        <a:effectLst/>
                        <a:latin typeface="Calibri"/>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5767064"/>
                  </a:ext>
                </a:extLst>
              </a:tr>
              <a:tr h="276225">
                <a:tc>
                  <a:txBody>
                    <a:bodyPr/>
                    <a:lstStyle/>
                    <a:p>
                      <a:pPr algn="l" fontAlgn="base">
                        <a:lnSpc>
                          <a:spcPts val="1350"/>
                        </a:lnSpc>
                        <a:buNone/>
                      </a:pPr>
                      <a:r>
                        <a:rPr lang="en-US" sz="1100" b="0" i="0" dirty="0">
                          <a:solidFill>
                            <a:srgbClr val="000000"/>
                          </a:solidFill>
                          <a:effectLst/>
                          <a:latin typeface="Aptos"/>
                        </a:rPr>
                        <a:t>4. </a:t>
                      </a:r>
                      <a:r>
                        <a:rPr lang="en-US" sz="1100" b="0" i="0" dirty="0" err="1">
                          <a:solidFill>
                            <a:srgbClr val="000000"/>
                          </a:solidFill>
                          <a:effectLst/>
                          <a:latin typeface="Aptos"/>
                        </a:rPr>
                        <a:t>Gelatinisation</a:t>
                      </a:r>
                      <a:r>
                        <a:rPr lang="en-US" sz="1100" b="0" i="0" dirty="0">
                          <a:solidFill>
                            <a:srgbClr val="000000"/>
                          </a:solidFill>
                          <a:effectLst/>
                          <a:latin typeface="Aptos"/>
                        </a:rPr>
                        <a:t> </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ase">
                        <a:lnSpc>
                          <a:spcPts val="1350"/>
                        </a:lnSpc>
                        <a:buNone/>
                      </a:pPr>
                      <a:r>
                        <a:rPr lang="en-US" sz="1100" b="0" i="0" dirty="0">
                          <a:solidFill>
                            <a:srgbClr val="000000"/>
                          </a:solidFill>
                          <a:effectLst/>
                          <a:latin typeface="Aptos"/>
                        </a:rPr>
                        <a:t>When a starchy food swells when heated and then absorbs/ thickens e.g. flour thickens a white sauce. Potatoes, pasta and rice swell and soften when cooked. </a:t>
                      </a:r>
                    </a:p>
                    <a:p>
                      <a:pPr lvl="0" algn="l">
                        <a:lnSpc>
                          <a:spcPts val="1350"/>
                        </a:lnSpc>
                        <a:buNone/>
                      </a:pPr>
                      <a:endParaRPr lang="en-US" sz="1100"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7989717"/>
                  </a:ext>
                </a:extLst>
              </a:tr>
              <a:tr h="276225">
                <a:tc>
                  <a:txBody>
                    <a:bodyPr/>
                    <a:lstStyle/>
                    <a:p>
                      <a:pPr algn="l" fontAlgn="base">
                        <a:lnSpc>
                          <a:spcPts val="1350"/>
                        </a:lnSpc>
                        <a:buNone/>
                      </a:pPr>
                      <a:r>
                        <a:rPr lang="en-US" sz="1100" b="0" i="0" dirty="0">
                          <a:solidFill>
                            <a:srgbClr val="000000"/>
                          </a:solidFill>
                          <a:effectLst/>
                          <a:latin typeface="Aptos"/>
                        </a:rPr>
                        <a:t>5. Justification </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ase">
                        <a:lnSpc>
                          <a:spcPts val="1350"/>
                        </a:lnSpc>
                        <a:buNone/>
                      </a:pPr>
                      <a:r>
                        <a:rPr lang="en-US" sz="1100" b="0" i="0" dirty="0">
                          <a:solidFill>
                            <a:srgbClr val="000000"/>
                          </a:solidFill>
                          <a:effectLst/>
                          <a:latin typeface="Aptos"/>
                        </a:rPr>
                        <a:t>Making a statement and supporting it with a reason or example. </a:t>
                      </a:r>
                    </a:p>
                    <a:p>
                      <a:pPr lvl="0" algn="l">
                        <a:lnSpc>
                          <a:spcPts val="1350"/>
                        </a:lnSpc>
                        <a:buNone/>
                      </a:pPr>
                      <a:endParaRPr lang="en-US" sz="1100"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14601906"/>
                  </a:ext>
                </a:extLst>
              </a:tr>
              <a:tr h="276225">
                <a:tc>
                  <a:txBody>
                    <a:bodyPr/>
                    <a:lstStyle/>
                    <a:p>
                      <a:pPr algn="l" fontAlgn="base">
                        <a:lnSpc>
                          <a:spcPts val="1350"/>
                        </a:lnSpc>
                        <a:buNone/>
                      </a:pPr>
                      <a:r>
                        <a:rPr lang="en-US" sz="1100" b="0" i="0" dirty="0">
                          <a:solidFill>
                            <a:srgbClr val="000000"/>
                          </a:solidFill>
                          <a:effectLst/>
                          <a:latin typeface="Aptos"/>
                        </a:rPr>
                        <a:t>6. Mise-</a:t>
                      </a:r>
                      <a:r>
                        <a:rPr lang="en-US" sz="1100" b="0" i="0" dirty="0" err="1">
                          <a:solidFill>
                            <a:srgbClr val="000000"/>
                          </a:solidFill>
                          <a:effectLst/>
                          <a:latin typeface="Aptos"/>
                        </a:rPr>
                        <a:t>en</a:t>
                      </a:r>
                      <a:r>
                        <a:rPr lang="en-US" sz="1100" b="0" i="0" dirty="0">
                          <a:solidFill>
                            <a:srgbClr val="000000"/>
                          </a:solidFill>
                          <a:effectLst/>
                          <a:latin typeface="Aptos"/>
                        </a:rPr>
                        <a:t>-place</a:t>
                      </a:r>
                      <a:endParaRPr lang="en-US"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ase">
                        <a:lnSpc>
                          <a:spcPts val="1350"/>
                        </a:lnSpc>
                        <a:buNone/>
                      </a:pPr>
                      <a:r>
                        <a:rPr lang="en-US" sz="1100" b="0" i="0" dirty="0">
                          <a:solidFill>
                            <a:srgbClr val="000000"/>
                          </a:solidFill>
                          <a:effectLst/>
                          <a:latin typeface="Aptos"/>
                        </a:rPr>
                        <a:t>French for 'Put in place' = preparation before cooking. </a:t>
                      </a:r>
                    </a:p>
                    <a:p>
                      <a:pPr lvl="0" algn="l">
                        <a:lnSpc>
                          <a:spcPts val="1350"/>
                        </a:lnSpc>
                        <a:buNone/>
                      </a:pPr>
                      <a:endParaRPr lang="en-US" sz="1100" b="0" i="0" dirty="0">
                        <a:solidFill>
                          <a:srgbClr val="000000"/>
                        </a:solidFill>
                        <a:effectLst/>
                        <a:latin typeface="Aptos"/>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49172023"/>
                  </a:ext>
                </a:extLst>
              </a:tr>
            </a:tbl>
          </a:graphicData>
        </a:graphic>
      </p:graphicFrame>
      <p:pic>
        <p:nvPicPr>
          <p:cNvPr id="3" name="Picture 2" descr="A screenshot of a computer&#10;&#10;AI-generated content may be incorrect.">
            <a:extLst>
              <a:ext uri="{FF2B5EF4-FFF2-40B4-BE49-F238E27FC236}">
                <a16:creationId xmlns:a16="http://schemas.microsoft.com/office/drawing/2014/main" id="{04C81A62-3DCF-5DB3-1AEA-35119225C937}"/>
              </a:ext>
            </a:extLst>
          </p:cNvPr>
          <p:cNvPicPr>
            <a:picLocks noChangeAspect="1"/>
          </p:cNvPicPr>
          <p:nvPr/>
        </p:nvPicPr>
        <p:blipFill>
          <a:blip r:embed="rId2"/>
          <a:srcRect r="-330" b="63229"/>
          <a:stretch/>
        </p:blipFill>
        <p:spPr>
          <a:xfrm>
            <a:off x="433633" y="4476251"/>
            <a:ext cx="4872816" cy="2621871"/>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F01AC87D-F4E6-0576-9510-3EFE64E68662}"/>
              </a:ext>
            </a:extLst>
          </p:cNvPr>
          <p:cNvPicPr>
            <a:picLocks noChangeAspect="1"/>
          </p:cNvPicPr>
          <p:nvPr/>
        </p:nvPicPr>
        <p:blipFill>
          <a:blip r:embed="rId2"/>
          <a:srcRect l="33333" t="55157" r="-330" b="-224"/>
          <a:stretch/>
        </p:blipFill>
        <p:spPr>
          <a:xfrm>
            <a:off x="7508060" y="1213726"/>
            <a:ext cx="2239610" cy="2215018"/>
          </a:xfrm>
          <a:prstGeom prst="rect">
            <a:avLst/>
          </a:prstGeom>
        </p:spPr>
      </p:pic>
    </p:spTree>
    <p:extLst>
      <p:ext uri="{BB962C8B-B14F-4D97-AF65-F5344CB8AC3E}">
        <p14:creationId xmlns:p14="http://schemas.microsoft.com/office/powerpoint/2010/main" val="3283023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59278" y="63500"/>
            <a:ext cx="7986222" cy="373063"/>
          </a:xfrm>
          <a:prstGeom prst="roundRect">
            <a:avLst/>
          </a:prstGeom>
          <a:noFill/>
        </p:spPr>
        <p:txBody>
          <a:bodyPr>
            <a:normAutofit/>
          </a:bodyPr>
          <a:lstStyle/>
          <a:p>
            <a:r>
              <a:rPr lang="en-GB" sz="1600" b="1" dirty="0">
                <a:latin typeface="+mn-lt"/>
              </a:rPr>
              <a:t> Food</a:t>
            </a:r>
          </a:p>
        </p:txBody>
      </p:sp>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3" y="513273"/>
            <a:ext cx="626853" cy="641230"/>
          </a:xfrm>
          <a:prstGeom prst="rect">
            <a:avLst/>
          </a:prstGeom>
        </p:spPr>
      </p:pic>
      <p:graphicFrame>
        <p:nvGraphicFramePr>
          <p:cNvPr id="6" name="Table 5">
            <a:extLst>
              <a:ext uri="{FF2B5EF4-FFF2-40B4-BE49-F238E27FC236}">
                <a16:creationId xmlns:a16="http://schemas.microsoft.com/office/drawing/2014/main" id="{49268CC8-0399-92B7-DEC3-74799097578A}"/>
              </a:ext>
            </a:extLst>
          </p:cNvPr>
          <p:cNvGraphicFramePr>
            <a:graphicFrameLocks noGrp="1"/>
          </p:cNvGraphicFramePr>
          <p:nvPr>
            <p:extLst>
              <p:ext uri="{D42A27DB-BD31-4B8C-83A1-F6EECF244321}">
                <p14:modId xmlns:p14="http://schemas.microsoft.com/office/powerpoint/2010/main" val="2557928158"/>
              </p:ext>
            </p:extLst>
          </p:nvPr>
        </p:nvGraphicFramePr>
        <p:xfrm>
          <a:off x="309113" y="1231213"/>
          <a:ext cx="9404645" cy="5154735"/>
        </p:xfrm>
        <a:graphic>
          <a:graphicData uri="http://schemas.openxmlformats.org/drawingml/2006/table">
            <a:tbl>
              <a:tblPr bandRow="1"/>
              <a:tblGrid>
                <a:gridCol w="937842">
                  <a:extLst>
                    <a:ext uri="{9D8B030D-6E8A-4147-A177-3AD203B41FA5}">
                      <a16:colId xmlns:a16="http://schemas.microsoft.com/office/drawing/2014/main" val="3151547411"/>
                    </a:ext>
                  </a:extLst>
                </a:gridCol>
                <a:gridCol w="757883">
                  <a:extLst>
                    <a:ext uri="{9D8B030D-6E8A-4147-A177-3AD203B41FA5}">
                      <a16:colId xmlns:a16="http://schemas.microsoft.com/office/drawing/2014/main" val="2056996138"/>
                    </a:ext>
                  </a:extLst>
                </a:gridCol>
                <a:gridCol w="7708920">
                  <a:extLst>
                    <a:ext uri="{9D8B030D-6E8A-4147-A177-3AD203B41FA5}">
                      <a16:colId xmlns:a16="http://schemas.microsoft.com/office/drawing/2014/main" val="4214464946"/>
                    </a:ext>
                  </a:extLst>
                </a:gridCol>
              </a:tblGrid>
              <a:tr h="2410108">
                <a:tc>
                  <a:txBody>
                    <a:bodyPr/>
                    <a:lstStyle/>
                    <a:p>
                      <a:pPr algn="ctr" fontAlgn="base"/>
                      <a:r>
                        <a:rPr lang="en-GB" sz="1200" b="1" i="0" dirty="0">
                          <a:solidFill>
                            <a:srgbClr val="000000"/>
                          </a:solidFill>
                          <a:effectLst/>
                          <a:latin typeface="+mn-lt"/>
                        </a:rPr>
                        <a:t>Homework 4</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buClr>
                          <a:srgbClr val="000000"/>
                        </a:buClr>
                        <a:buAutoNum type="arabicPeriod"/>
                      </a:pPr>
                      <a:r>
                        <a:rPr lang="en-GB" sz="1400" b="0" i="0" u="none" strike="noStrike" kern="1200" noProof="0" dirty="0">
                          <a:solidFill>
                            <a:srgbClr val="000000"/>
                          </a:solidFill>
                          <a:effectLst/>
                          <a:latin typeface="Aptos"/>
                        </a:rPr>
                        <a:t>Look, write, cover, check vocabulary 1-6.</a:t>
                      </a:r>
                      <a:endParaRPr lang="en-US" sz="1400" b="0" i="0" u="none" strike="noStrike" kern="1200" noProof="0" dirty="0">
                        <a:solidFill>
                          <a:srgbClr val="000000"/>
                        </a:solidFill>
                        <a:effectLst/>
                        <a:latin typeface="Aptos"/>
                      </a:endParaRPr>
                    </a:p>
                    <a:p>
                      <a:pPr marL="342900" lvl="0" indent="-342900">
                        <a:buClr>
                          <a:srgbClr val="000000"/>
                        </a:buClr>
                        <a:buAutoNum type="arabicPeriod"/>
                      </a:pPr>
                      <a:endParaRPr lang="en-GB" sz="1400" b="0" i="0" u="none" strike="noStrike" kern="1200" noProof="0" dirty="0">
                        <a:solidFill>
                          <a:srgbClr val="000000"/>
                        </a:solidFill>
                        <a:effectLst/>
                        <a:latin typeface="Aptos"/>
                      </a:endParaRPr>
                    </a:p>
                    <a:p>
                      <a:pPr marL="342900" lvl="0" indent="-342900">
                        <a:buClr>
                          <a:srgbClr val="000000"/>
                        </a:buClr>
                        <a:buAutoNum type="arabicPeriod"/>
                      </a:pPr>
                      <a:r>
                        <a:rPr lang="en-GB" sz="1400" b="0" i="0" u="none" strike="noStrike" kern="1200" noProof="0" dirty="0">
                          <a:solidFill>
                            <a:srgbClr val="000000"/>
                          </a:solidFill>
                          <a:effectLst/>
                          <a:latin typeface="Aptos"/>
                        </a:rPr>
                        <a:t>List the English meaning of the French term mise-</a:t>
                      </a:r>
                      <a:r>
                        <a:rPr lang="en-GB" sz="1400" b="0" i="0" u="none" strike="noStrike" kern="1200" noProof="0" dirty="0" err="1">
                          <a:solidFill>
                            <a:srgbClr val="000000"/>
                          </a:solidFill>
                          <a:effectLst/>
                          <a:latin typeface="Aptos"/>
                        </a:rPr>
                        <a:t>en</a:t>
                      </a:r>
                      <a:r>
                        <a:rPr lang="en-GB" sz="1400" b="0" i="0" u="none" strike="noStrike" kern="1200" noProof="0" dirty="0">
                          <a:solidFill>
                            <a:srgbClr val="000000"/>
                          </a:solidFill>
                          <a:effectLst/>
                          <a:latin typeface="Aptos"/>
                        </a:rPr>
                        <a:t>-place.</a:t>
                      </a:r>
                      <a:endParaRPr lang="en-US" sz="1400" b="0" i="0" u="none" strike="noStrike" kern="1200" noProof="0" dirty="0">
                        <a:solidFill>
                          <a:srgbClr val="000000"/>
                        </a:solidFill>
                        <a:effectLst/>
                        <a:latin typeface="Aptos"/>
                      </a:endParaRPr>
                    </a:p>
                    <a:p>
                      <a:pPr marL="342900" lvl="0" indent="-342900">
                        <a:buClr>
                          <a:srgbClr val="000000"/>
                        </a:buClr>
                        <a:buAutoNum type="arabicPeriod"/>
                      </a:pPr>
                      <a:endParaRPr lang="en-GB" sz="1400" b="0" i="0" u="none" strike="noStrike" kern="1200" noProof="0" dirty="0">
                        <a:solidFill>
                          <a:srgbClr val="000000"/>
                        </a:solidFill>
                        <a:effectLst/>
                        <a:latin typeface="Aptos"/>
                      </a:endParaRPr>
                    </a:p>
                    <a:p>
                      <a:pPr marL="342900" lvl="0" indent="-342900">
                        <a:buClr>
                          <a:srgbClr val="000000"/>
                        </a:buClr>
                        <a:buAutoNum type="arabicPeriod"/>
                      </a:pPr>
                      <a:r>
                        <a:rPr lang="en-GB" sz="1400" b="0" i="0" u="none" strike="noStrike" kern="1200" noProof="0" dirty="0">
                          <a:solidFill>
                            <a:srgbClr val="000000"/>
                          </a:solidFill>
                          <a:effectLst/>
                          <a:latin typeface="Aptos"/>
                        </a:rPr>
                        <a:t> French terms are commonly used in cooking. Find 3 more French terms commonly used and explain their meaning.</a:t>
                      </a:r>
                      <a:endParaRPr lang="en-US" sz="1400" b="0" i="0" u="none" strike="noStrike" kern="1200" noProof="0" dirty="0">
                        <a:solidFill>
                          <a:srgbClr val="000000"/>
                        </a:solidFill>
                        <a:effectLst/>
                        <a:latin typeface="Aptos"/>
                      </a:endParaRPr>
                    </a:p>
                    <a:p>
                      <a:pPr marL="342900" lvl="0" indent="-342900">
                        <a:buClr>
                          <a:srgbClr val="000000"/>
                        </a:buClr>
                        <a:buAutoNum type="arabicPeriod"/>
                      </a:pPr>
                      <a:endParaRPr lang="en-GB" sz="1400" b="0" i="0" u="none" strike="noStrike" kern="1200" noProof="0" dirty="0">
                        <a:solidFill>
                          <a:srgbClr val="000000"/>
                        </a:solidFill>
                        <a:effectLst/>
                        <a:latin typeface="Aptos"/>
                      </a:endParaRPr>
                    </a:p>
                    <a:p>
                      <a:pPr marL="342900" lvl="0" indent="-342900">
                        <a:buClr>
                          <a:srgbClr val="000000"/>
                        </a:buClr>
                        <a:buAutoNum type="arabicPeriod"/>
                      </a:pPr>
                      <a:r>
                        <a:rPr lang="en-GB" sz="1400" b="0" i="0" u="none" strike="noStrike" kern="1200" noProof="0" dirty="0">
                          <a:solidFill>
                            <a:srgbClr val="000000"/>
                          </a:solidFill>
                          <a:effectLst/>
                          <a:latin typeface="Aptos"/>
                        </a:rPr>
                        <a:t>Give 3 examples of foods that gelatinise (gelatinisation). </a:t>
                      </a:r>
                      <a:endParaRPr lang="en-US" sz="1400" b="0" i="0" u="none" strike="noStrike" kern="1200" noProof="0" dirty="0">
                        <a:solidFill>
                          <a:srgbClr val="000000"/>
                        </a:solidFill>
                        <a:effectLst/>
                        <a:latin typeface="Aptos"/>
                      </a:endParaRPr>
                    </a:p>
                    <a:p>
                      <a:pPr marL="342900" lvl="0" indent="-342900">
                        <a:buClr>
                          <a:srgbClr val="000000"/>
                        </a:buClr>
                        <a:buAutoNum type="arabicPeriod"/>
                      </a:pPr>
                      <a:endParaRPr lang="en-GB" sz="1400" b="0" i="0" u="none" strike="noStrike" kern="1200" noProof="0" dirty="0">
                        <a:solidFill>
                          <a:srgbClr val="000000"/>
                        </a:solidFill>
                        <a:effectLst/>
                        <a:latin typeface="Aptos"/>
                      </a:endParaRPr>
                    </a:p>
                    <a:p>
                      <a:pPr marL="342900" lvl="0" indent="-342900">
                        <a:buClr>
                          <a:srgbClr val="000000"/>
                        </a:buClr>
                        <a:buAutoNum type="arabicPeriod"/>
                      </a:pPr>
                      <a:r>
                        <a:rPr lang="en-GB" sz="1400" b="0" i="0" u="none" strike="noStrike" kern="1200" noProof="0" dirty="0">
                          <a:solidFill>
                            <a:srgbClr val="000000"/>
                          </a:solidFill>
                          <a:effectLst/>
                          <a:latin typeface="Aptos"/>
                        </a:rPr>
                        <a:t>Which food poisoning is closely linked to poor hygiene?</a:t>
                      </a:r>
                    </a:p>
                    <a:p>
                      <a:pPr marL="342900" lvl="0" indent="-342900">
                        <a:buClr>
                          <a:srgbClr val="000000"/>
                        </a:buClr>
                        <a:buAutoNum type="arabicPeriod"/>
                      </a:pPr>
                      <a:endParaRPr lang="en-GB" sz="1400" b="0" i="0" u="none" strike="noStrike" kern="1200" noProof="0" dirty="0">
                        <a:solidFill>
                          <a:srgbClr val="000000"/>
                        </a:solidFill>
                        <a:effectLst/>
                        <a:latin typeface="Aptos"/>
                      </a:endParaRPr>
                    </a:p>
                    <a:p>
                      <a:pPr marL="342900" lvl="0" indent="-342900">
                        <a:buClr>
                          <a:srgbClr val="000000"/>
                        </a:buClr>
                        <a:buAutoNum type="arabicPeriod"/>
                      </a:pPr>
                      <a:endParaRPr lang="en-GB" sz="1400" b="0" i="0" u="none" strike="noStrike" kern="1200" noProof="0" dirty="0">
                        <a:solidFill>
                          <a:srgbClr val="000000"/>
                        </a:solidFill>
                        <a:effectLst/>
                        <a:latin typeface="Aptos"/>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864769"/>
                  </a:ext>
                </a:extLst>
              </a:tr>
              <a:tr h="2549929">
                <a:tc>
                  <a:txBody>
                    <a:bodyPr/>
                    <a:lstStyle/>
                    <a:p>
                      <a:pPr algn="ctr" fontAlgn="base"/>
                      <a:r>
                        <a:rPr lang="en-GB" sz="1200" b="1" i="0" dirty="0">
                          <a:solidFill>
                            <a:srgbClr val="000000"/>
                          </a:solidFill>
                          <a:effectLst/>
                          <a:latin typeface="+mn-lt"/>
                        </a:rPr>
                        <a:t>Homework 5</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buFont typeface="+mj-lt"/>
                        <a:buAutoNum type="arabicPeriod" startAt="5"/>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a:lnSpc>
                          <a:spcPct val="150000"/>
                        </a:lnSpc>
                        <a:spcBef>
                          <a:spcPts val="0"/>
                        </a:spcBef>
                        <a:spcAft>
                          <a:spcPts val="0"/>
                        </a:spcAft>
                        <a:buNone/>
                      </a:pPr>
                      <a:endParaRPr lang="en-GB" sz="1400" b="0" i="0" u="none" strike="noStrike" noProof="0" dirty="0">
                        <a:solidFill>
                          <a:schemeClr val="dk1"/>
                        </a:solidFill>
                        <a:effectLst/>
                        <a:latin typeface="Aptos"/>
                      </a:endParaRPr>
                    </a:p>
                    <a:p>
                      <a:pPr marL="0" marR="0" lvl="0" indent="0" algn="l">
                        <a:lnSpc>
                          <a:spcPct val="150000"/>
                        </a:lnSpc>
                        <a:spcBef>
                          <a:spcPts val="0"/>
                        </a:spcBef>
                        <a:spcAft>
                          <a:spcPts val="0"/>
                        </a:spcAft>
                        <a:buNone/>
                      </a:pPr>
                      <a:endParaRPr lang="en-GB" sz="1400" b="0" i="0" u="none" strike="noStrike" noProof="0" dirty="0">
                        <a:solidFill>
                          <a:schemeClr val="dk1"/>
                        </a:solidFill>
                        <a:effectLst/>
                        <a:latin typeface="Aptos"/>
                      </a:endParaRPr>
                    </a:p>
                    <a:p>
                      <a:pPr marL="0" marR="0" lvl="0" indent="0" algn="l">
                        <a:lnSpc>
                          <a:spcPct val="150000"/>
                        </a:lnSpc>
                        <a:spcBef>
                          <a:spcPts val="0"/>
                        </a:spcBef>
                        <a:spcAft>
                          <a:spcPts val="0"/>
                        </a:spcAft>
                        <a:buNone/>
                      </a:pPr>
                      <a:r>
                        <a:rPr lang="en-GB" sz="1400" b="0" i="0" u="none" strike="noStrike" noProof="0" dirty="0">
                          <a:solidFill>
                            <a:schemeClr val="dk1"/>
                          </a:solidFill>
                          <a:effectLst/>
                          <a:latin typeface="Aptos"/>
                        </a:rPr>
                        <a:t>Complete the Show My Homework end of topic test. This will appear as a quiz in Show My Homework.</a:t>
                      </a:r>
                      <a:endParaRPr lang="en-US" sz="2000" dirty="0"/>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41253236"/>
                  </a:ext>
                </a:extLst>
              </a:tr>
            </a:tbl>
          </a:graphicData>
        </a:graphic>
      </p:graphicFrame>
      <p:sp>
        <p:nvSpPr>
          <p:cNvPr id="2" name="TextBox 1">
            <a:extLst>
              <a:ext uri="{FF2B5EF4-FFF2-40B4-BE49-F238E27FC236}">
                <a16:creationId xmlns:a16="http://schemas.microsoft.com/office/drawing/2014/main" id="{F64CA952-1186-026C-42F2-CBC8C358AEC7}"/>
              </a:ext>
            </a:extLst>
          </p:cNvPr>
          <p:cNvSpPr txBox="1"/>
          <p:nvPr/>
        </p:nvSpPr>
        <p:spPr>
          <a:xfrm>
            <a:off x="612361"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232055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9D86776-D664-6761-E4CF-D1768466614C}"/>
              </a:ext>
            </a:extLst>
          </p:cNvPr>
          <p:cNvGraphicFramePr>
            <a:graphicFrameLocks noGrp="1"/>
          </p:cNvGraphicFramePr>
          <p:nvPr/>
        </p:nvGraphicFramePr>
        <p:xfrm>
          <a:off x="94336" y="531973"/>
          <a:ext cx="6651904" cy="6195991"/>
        </p:xfrm>
        <a:graphic>
          <a:graphicData uri="http://schemas.openxmlformats.org/drawingml/2006/table">
            <a:tbl>
              <a:tblPr firstRow="1" bandRow="1">
                <a:tableStyleId>{5C22544A-7EE6-4342-B048-85BDC9FD1C3A}</a:tableStyleId>
              </a:tblPr>
              <a:tblGrid>
                <a:gridCol w="1236624">
                  <a:extLst>
                    <a:ext uri="{9D8B030D-6E8A-4147-A177-3AD203B41FA5}">
                      <a16:colId xmlns:a16="http://schemas.microsoft.com/office/drawing/2014/main" val="3764472490"/>
                    </a:ext>
                  </a:extLst>
                </a:gridCol>
                <a:gridCol w="5415280">
                  <a:extLst>
                    <a:ext uri="{9D8B030D-6E8A-4147-A177-3AD203B41FA5}">
                      <a16:colId xmlns:a16="http://schemas.microsoft.com/office/drawing/2014/main" val="3258388439"/>
                    </a:ext>
                  </a:extLst>
                </a:gridCol>
              </a:tblGrid>
              <a:tr h="260169">
                <a:tc gridSpan="2">
                  <a:txBody>
                    <a:bodyPr/>
                    <a:lstStyle/>
                    <a:p>
                      <a:pPr marL="0" algn="ctr" rtl="0" eaLnBrk="1" latinLnBrk="0" hangingPunct="1">
                        <a:spcBef>
                          <a:spcPts val="0"/>
                        </a:spcBef>
                        <a:spcAft>
                          <a:spcPts val="0"/>
                        </a:spcAft>
                      </a:pPr>
                      <a:r>
                        <a:rPr lang="en-US" sz="12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HW 4 &amp; 5 - Important vocabulary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38780976"/>
                  </a:ext>
                </a:extLst>
              </a:tr>
              <a:tr h="233680">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word</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60000"/>
                        <a:lumOff val="40000"/>
                      </a:schemeClr>
                    </a:solidFill>
                  </a:tcPr>
                </a:tc>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Meaning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169437613"/>
                  </a:ext>
                </a:extLst>
              </a:tr>
              <a:tr h="458207">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Lifecycle Analysis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a way to study the impact a product has on the environment from the beginning to the end of its life. </a:t>
                      </a:r>
                      <a:r>
                        <a:rPr lang="en-GB" sz="1200" dirty="0">
                          <a:latin typeface="Calibri" panose="020F0502020204030204" pitchFamily="34" charset="0"/>
                          <a:ea typeface="Calibri" panose="020F0502020204030204" pitchFamily="34" charset="0"/>
                          <a:cs typeface="Calibri" panose="020F0502020204030204" pitchFamily="34" charset="0"/>
                        </a:rPr>
                        <a:t>The goal of LCA is to find ways to make products in a way that causes less harm to the environment.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146676304"/>
                  </a:ext>
                </a:extLst>
              </a:tr>
              <a:tr h="458207">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2.Sustainability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meeting our own present-day needs without compromising the needs of future generations.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166147993"/>
                  </a:ext>
                </a:extLst>
              </a:tr>
              <a:tr h="458207">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Raw Materials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basic, unprocessed resources extracted from the environment used to manufacture a product.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740388258"/>
                  </a:ext>
                </a:extLst>
              </a:tr>
              <a:tr h="408103">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GB" sz="1200" dirty="0">
                          <a:latin typeface="Calibri" panose="020F0502020204030204" pitchFamily="34" charset="0"/>
                          <a:ea typeface="Calibri" panose="020F0502020204030204" pitchFamily="34" charset="0"/>
                          <a:cs typeface="Calibri" panose="020F0502020204030204" pitchFamily="34" charset="0"/>
                        </a:rPr>
                        <a:t>Manufacturing</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process of turning raw materials into finished products through various methods and technologies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838353215"/>
                  </a:ext>
                </a:extLst>
              </a:tr>
              <a:tr h="458207">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Usage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period during which a product is used by consumers, including its performance, maintenance, and energy consumption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570162177"/>
                  </a:ext>
                </a:extLst>
              </a:tr>
              <a:tr h="356753">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Disposal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final stage of a product's lifecycle, involving the end-of-life options such as recycling, composting, landfilling, or incineration.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123425241"/>
                  </a:ext>
                </a:extLst>
              </a:tr>
              <a:tr h="458207">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Environmental Impact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effect a product has on the environment throughout its lifecycle, including resource depletion, pollution, and carbon footprint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27136737"/>
                  </a:ext>
                </a:extLst>
              </a:tr>
              <a:tr h="408103">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Product Life Cycle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stages a product goes through from its creation to its disposal, encompassing introduction, growth, maturity, and decline.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492778865"/>
                  </a:ext>
                </a:extLst>
              </a:tr>
              <a:tr h="212439">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Introduction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the product is launched into the market. This phase involves marketing and promotion to create awareness and attract customers.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905888187"/>
                  </a:ext>
                </a:extLst>
              </a:tr>
              <a:tr h="612154">
                <a:tc>
                  <a:txBody>
                    <a:bodyPr/>
                    <a:lstStyle/>
                    <a:p>
                      <a:pPr marL="0" algn="l" rtl="0" eaLnBrk="1" latinLnBrk="0" hangingPunct="1">
                        <a:spcBef>
                          <a:spcPts val="0"/>
                        </a:spcBef>
                        <a:spcAft>
                          <a:spcPts val="0"/>
                        </a:spcAft>
                      </a:pPr>
                      <a:r>
                        <a:rPr lang="en-US" sz="1200" b="0" i="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Growth</a:t>
                      </a: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stage where the product's sales start to increase rapidly as more consumers become aware of it and begin to purchase it. This phase often sees improvements and variations of the product.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813560155"/>
                  </a:ext>
                </a:extLst>
              </a:tr>
              <a:tr h="458207">
                <a:tc>
                  <a:txBody>
                    <a:bodyPr/>
                    <a:lstStyle/>
                    <a:p>
                      <a:pPr marL="0" algn="l" rtl="0" eaLnBrk="1" latinLnBrk="0" hangingPunct="1">
                        <a:spcBef>
                          <a:spcPts val="0"/>
                        </a:spcBef>
                        <a:spcAft>
                          <a:spcPts val="0"/>
                        </a:spcAft>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11.Maturity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dirty="0">
                          <a:effectLst/>
                          <a:latin typeface="Calibri" panose="020F0502020204030204" pitchFamily="34" charset="0"/>
                          <a:ea typeface="Calibri" panose="020F0502020204030204" pitchFamily="34" charset="0"/>
                          <a:cs typeface="Calibri" panose="020F0502020204030204" pitchFamily="34" charset="0"/>
                        </a:rPr>
                        <a:t>The stage where the product's sales growth slows down and stabilizes. The market may become saturated, and competition is intense. Companies focus on differentiation and maintaining market share.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877105914"/>
                  </a:ext>
                </a:extLst>
              </a:tr>
              <a:tr h="612154">
                <a:tc>
                  <a:txBody>
                    <a:bodyPr/>
                    <a:lstStyle/>
                    <a:p>
                      <a:pPr marL="0" algn="l" rtl="0" eaLnBrk="1" latinLnBrk="0" hangingPunct="1">
                        <a:spcBef>
                          <a:spcPts val="0"/>
                        </a:spcBef>
                        <a:spcAft>
                          <a:spcPts val="0"/>
                        </a:spcAft>
                      </a:pPr>
                      <a:r>
                        <a:rPr lang="en-US" sz="1200" b="0" i="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12.Decline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dirty="0">
                          <a:latin typeface="Calibri" panose="020F0502020204030204" pitchFamily="34" charset="0"/>
                          <a:ea typeface="Calibri" panose="020F0502020204030204" pitchFamily="34" charset="0"/>
                          <a:cs typeface="Calibri" panose="020F0502020204030204" pitchFamily="34" charset="0"/>
                        </a:rPr>
                        <a:t>The final stage where the product's sales and popularity begin to fall due to market saturation, technological advancements, or changing consumer preferences. Companies may discontinue the product or innovate to restart the lifecycle.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030593807"/>
                  </a:ext>
                </a:extLst>
              </a:tr>
            </a:tbl>
          </a:graphicData>
        </a:graphic>
      </p:graphicFrame>
      <p:pic>
        <p:nvPicPr>
          <p:cNvPr id="8" name="Graphic 16" descr="Brain in head with solid fill">
            <a:extLst>
              <a:ext uri="{FF2B5EF4-FFF2-40B4-BE49-F238E27FC236}">
                <a16:creationId xmlns:a16="http://schemas.microsoft.com/office/drawing/2014/main" id="{8108ACF1-0B0E-1F34-B2D9-4AA079F90F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9" name="Title 1">
            <a:extLst>
              <a:ext uri="{FF2B5EF4-FFF2-40B4-BE49-F238E27FC236}">
                <a16:creationId xmlns:a16="http://schemas.microsoft.com/office/drawing/2014/main" id="{C02F7D8E-FFC4-2E73-03A9-D461A1AF6AB2}"/>
              </a:ext>
            </a:extLst>
          </p:cNvPr>
          <p:cNvSpPr txBox="1">
            <a:spLocks/>
          </p:cNvSpPr>
          <p:nvPr/>
        </p:nvSpPr>
        <p:spPr>
          <a:xfrm>
            <a:off x="414305" y="33158"/>
            <a:ext cx="7595855" cy="414606"/>
          </a:xfrm>
          <a:prstGeom prst="rect">
            <a:avLst/>
          </a:prstGeom>
          <a:noFill/>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a:solidFill>
                  <a:schemeClr val="bg1"/>
                </a:solidFill>
                <a:latin typeface="Calibri"/>
                <a:ea typeface="Calibri"/>
                <a:cs typeface="Calibri"/>
              </a:rPr>
              <a:t>Subject: technology food  //  </a:t>
            </a:r>
            <a:r>
              <a:rPr lang="en-GB" sz="1400">
                <a:solidFill>
                  <a:schemeClr val="bg1"/>
                </a:solidFill>
                <a:latin typeface="Calibri"/>
                <a:ea typeface="Calibri"/>
                <a:cs typeface="Calibri"/>
              </a:rPr>
              <a:t>Knowledge Organiser</a:t>
            </a:r>
            <a:r>
              <a:rPr lang="en-GB" sz="1400">
                <a:solidFill>
                  <a:schemeClr val="bg1"/>
                </a:solidFill>
                <a:latin typeface="C"/>
              </a:rPr>
              <a:t> </a:t>
            </a:r>
          </a:p>
        </p:txBody>
      </p:sp>
      <p:sp>
        <p:nvSpPr>
          <p:cNvPr id="10" name="Rectangle: Rounded Corners 9">
            <a:extLst>
              <a:ext uri="{FF2B5EF4-FFF2-40B4-BE49-F238E27FC236}">
                <a16:creationId xmlns:a16="http://schemas.microsoft.com/office/drawing/2014/main" id="{D756B5F5-F601-F5A8-81CA-F4D4D39F1EA5}"/>
              </a:ext>
            </a:extLst>
          </p:cNvPr>
          <p:cNvSpPr/>
          <p:nvPr/>
        </p:nvSpPr>
        <p:spPr>
          <a:xfrm>
            <a:off x="433243" y="9571"/>
            <a:ext cx="8484441" cy="428644"/>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b="1" dirty="0">
                <a:solidFill>
                  <a:schemeClr val="bg1"/>
                </a:solidFill>
                <a:latin typeface="Calibri"/>
                <a:cs typeface="Calibri"/>
              </a:rPr>
              <a:t> Technology Textiles  </a:t>
            </a:r>
            <a:endParaRPr lang="en-US" sz="1400" dirty="0">
              <a:solidFill>
                <a:schemeClr val="bg1"/>
              </a:solidFill>
              <a:ea typeface="+mn-lt"/>
              <a:cs typeface="+mn-lt"/>
            </a:endParaRPr>
          </a:p>
          <a:p>
            <a:endParaRPr lang="en-US" sz="1200" b="1" dirty="0">
              <a:latin typeface="C"/>
            </a:endParaRPr>
          </a:p>
        </p:txBody>
      </p:sp>
      <p:pic>
        <p:nvPicPr>
          <p:cNvPr id="5" name="Picture 4">
            <a:extLst>
              <a:ext uri="{FF2B5EF4-FFF2-40B4-BE49-F238E27FC236}">
                <a16:creationId xmlns:a16="http://schemas.microsoft.com/office/drawing/2014/main" id="{1005234C-BE9C-6FBC-6BFB-D48F93E229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2898" y="65721"/>
            <a:ext cx="1713377" cy="1269119"/>
          </a:xfrm>
          <a:prstGeom prst="rect">
            <a:avLst/>
          </a:prstGeom>
        </p:spPr>
      </p:pic>
      <p:pic>
        <p:nvPicPr>
          <p:cNvPr id="7" name="Picture 6">
            <a:extLst>
              <a:ext uri="{FF2B5EF4-FFF2-40B4-BE49-F238E27FC236}">
                <a16:creationId xmlns:a16="http://schemas.microsoft.com/office/drawing/2014/main" id="{7C7CF8A7-6EDE-E283-2794-4C9A1FDE9890}"/>
              </a:ext>
            </a:extLst>
          </p:cNvPr>
          <p:cNvPicPr>
            <a:picLocks noChangeAspect="1"/>
          </p:cNvPicPr>
          <p:nvPr/>
        </p:nvPicPr>
        <p:blipFill>
          <a:blip r:embed="rId5"/>
          <a:stretch>
            <a:fillRect/>
          </a:stretch>
        </p:blipFill>
        <p:spPr>
          <a:xfrm>
            <a:off x="8156760" y="1080654"/>
            <a:ext cx="1685303" cy="888813"/>
          </a:xfrm>
          <a:prstGeom prst="rect">
            <a:avLst/>
          </a:prstGeom>
        </p:spPr>
      </p:pic>
      <p:graphicFrame>
        <p:nvGraphicFramePr>
          <p:cNvPr id="2" name="Table 1">
            <a:extLst>
              <a:ext uri="{FF2B5EF4-FFF2-40B4-BE49-F238E27FC236}">
                <a16:creationId xmlns:a16="http://schemas.microsoft.com/office/drawing/2014/main" id="{C29C932C-D3E1-4983-CB14-01D70E006B44}"/>
              </a:ext>
            </a:extLst>
          </p:cNvPr>
          <p:cNvGraphicFramePr>
            <a:graphicFrameLocks noGrp="1"/>
          </p:cNvGraphicFramePr>
          <p:nvPr/>
        </p:nvGraphicFramePr>
        <p:xfrm>
          <a:off x="6856672" y="3560926"/>
          <a:ext cx="3048434" cy="3233729"/>
        </p:xfrm>
        <a:graphic>
          <a:graphicData uri="http://schemas.openxmlformats.org/drawingml/2006/table">
            <a:tbl>
              <a:tblPr firstRow="1" bandRow="1">
                <a:tableStyleId>{5C22544A-7EE6-4342-B048-85BDC9FD1C3A}</a:tableStyleId>
              </a:tblPr>
              <a:tblGrid>
                <a:gridCol w="628483">
                  <a:extLst>
                    <a:ext uri="{9D8B030D-6E8A-4147-A177-3AD203B41FA5}">
                      <a16:colId xmlns:a16="http://schemas.microsoft.com/office/drawing/2014/main" val="427211610"/>
                    </a:ext>
                  </a:extLst>
                </a:gridCol>
                <a:gridCol w="2419951">
                  <a:extLst>
                    <a:ext uri="{9D8B030D-6E8A-4147-A177-3AD203B41FA5}">
                      <a16:colId xmlns:a16="http://schemas.microsoft.com/office/drawing/2014/main" val="2200479210"/>
                    </a:ext>
                  </a:extLst>
                </a:gridCol>
              </a:tblGrid>
              <a:tr h="270774">
                <a:tc gridSpan="2">
                  <a:txBody>
                    <a:bodyPr/>
                    <a:lstStyle/>
                    <a:p>
                      <a:pPr marL="0" algn="ctr" rtl="0" eaLnBrk="1" latinLnBrk="0" hangingPunct="1">
                        <a:spcBef>
                          <a:spcPts val="0"/>
                        </a:spcBef>
                        <a:spcAft>
                          <a:spcPts val="0"/>
                        </a:spcAft>
                      </a:pPr>
                      <a:r>
                        <a:rPr lang="en-US" sz="1200" b="1" kern="1200" dirty="0">
                          <a:solidFill>
                            <a:srgbClr val="000000"/>
                          </a:solidFill>
                          <a:effectLst/>
                          <a:latin typeface="Calibri"/>
                        </a:rPr>
                        <a:t>HW 3 - Important vocabulary </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072293533"/>
                  </a:ext>
                </a:extLst>
              </a:tr>
              <a:tr h="402635">
                <a:tc>
                  <a:txBody>
                    <a:bodyPr/>
                    <a:lstStyle/>
                    <a:p>
                      <a:pPr marL="0" algn="l" rtl="0" eaLnBrk="1" latinLnBrk="0" hangingPunct="1">
                        <a:spcBef>
                          <a:spcPts val="0"/>
                        </a:spcBef>
                        <a:spcAft>
                          <a:spcPts val="0"/>
                        </a:spcAft>
                      </a:pPr>
                      <a:r>
                        <a:rPr lang="en-US" sz="1200" kern="1200" dirty="0">
                          <a:solidFill>
                            <a:srgbClr val="000000"/>
                          </a:solidFill>
                          <a:effectLst/>
                          <a:latin typeface="Calibri"/>
                        </a:rPr>
                        <a:t>Key word</a:t>
                      </a:r>
                      <a:endParaRPr lang="en-US" sz="120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60000"/>
                        <a:lumOff val="40000"/>
                      </a:schemeClr>
                    </a:solidFill>
                  </a:tcPr>
                </a:tc>
                <a:tc>
                  <a:txBody>
                    <a:bodyPr/>
                    <a:lstStyle/>
                    <a:p>
                      <a:pPr marL="0" algn="l" rtl="0" eaLnBrk="1" latinLnBrk="0" hangingPunct="1">
                        <a:spcBef>
                          <a:spcPts val="0"/>
                        </a:spcBef>
                        <a:spcAft>
                          <a:spcPts val="0"/>
                        </a:spcAft>
                      </a:pPr>
                      <a:r>
                        <a:rPr lang="en-US" sz="1200" kern="1200" dirty="0">
                          <a:solidFill>
                            <a:srgbClr val="000000"/>
                          </a:solidFill>
                          <a:effectLst/>
                          <a:latin typeface="Calibri"/>
                        </a:rPr>
                        <a:t>Meaning </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605606149"/>
                  </a:ext>
                </a:extLst>
              </a:tr>
              <a:tr h="757967">
                <a:tc>
                  <a:txBody>
                    <a:bodyPr/>
                    <a:lstStyle/>
                    <a:p>
                      <a:pPr marL="0" algn="l" rtl="0" eaLnBrk="1" latinLnBrk="0" hangingPunct="1">
                        <a:spcBef>
                          <a:spcPts val="0"/>
                        </a:spcBef>
                        <a:spcAft>
                          <a:spcPts val="0"/>
                        </a:spcAft>
                      </a:pPr>
                      <a:r>
                        <a:rPr lang="en-US" sz="1200" b="0" i="0" kern="1200" dirty="0">
                          <a:solidFill>
                            <a:srgbClr val="000000"/>
                          </a:solidFill>
                          <a:effectLst/>
                          <a:latin typeface="Calibri"/>
                        </a:rPr>
                        <a:t>10. 6 R’s</a:t>
                      </a: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6">
                        <a:lumMod val="20000"/>
                        <a:lumOff val="80000"/>
                      </a:schemeClr>
                    </a:solidFill>
                  </a:tcPr>
                </a:tc>
                <a:tc>
                  <a:txBody>
                    <a:bodyPr/>
                    <a:lstStyle/>
                    <a:p>
                      <a:pPr marL="0" algn="l" rtl="0" eaLnBrk="1" latinLnBrk="0" hangingPunct="1">
                        <a:spcBef>
                          <a:spcPts val="0"/>
                        </a:spcBef>
                        <a:spcAft>
                          <a:spcPts val="0"/>
                        </a:spcAft>
                      </a:pPr>
                      <a:r>
                        <a:rPr lang="en-GB" sz="1200" dirty="0">
                          <a:effectLst/>
                          <a:latin typeface="Calibri"/>
                        </a:rPr>
                        <a:t>6Rs: Rethink, Refuse, Reduce, Reuse, Recycle, Repair</a:t>
                      </a:r>
                    </a:p>
                    <a:p>
                      <a:pPr marL="0" algn="l" rtl="0" eaLnBrk="1" latinLnBrk="0" hangingPunct="1">
                        <a:spcBef>
                          <a:spcPts val="0"/>
                        </a:spcBef>
                        <a:spcAft>
                          <a:spcPts val="0"/>
                        </a:spcAft>
                      </a:pPr>
                      <a:r>
                        <a:rPr lang="en-GB" sz="1200" dirty="0">
                          <a:effectLst/>
                          <a:latin typeface="Calibri"/>
                        </a:rPr>
                        <a:t>These are all useful terms to explore reducing the impact of technology on people and the environment.</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963403592"/>
                  </a:ext>
                </a:extLst>
              </a:tr>
              <a:tr h="567351">
                <a:tc>
                  <a:txBody>
                    <a:bodyPr/>
                    <a:lstStyle/>
                    <a:p>
                      <a:pPr marL="0" algn="l" rtl="0" eaLnBrk="1" latinLnBrk="0" hangingPunct="1">
                        <a:spcBef>
                          <a:spcPts val="0"/>
                        </a:spcBef>
                        <a:spcAft>
                          <a:spcPts val="0"/>
                        </a:spcAft>
                      </a:pPr>
                      <a:r>
                        <a:rPr lang="en-US" sz="1200" kern="1200" dirty="0">
                          <a:solidFill>
                            <a:srgbClr val="000000"/>
                          </a:solidFill>
                          <a:effectLst/>
                          <a:latin typeface="Calibri"/>
                        </a:rPr>
                        <a:t>11.Natural </a:t>
                      </a:r>
                      <a:r>
                        <a:rPr lang="en-US" sz="1200" kern="1200" dirty="0" err="1">
                          <a:solidFill>
                            <a:srgbClr val="000000"/>
                          </a:solidFill>
                          <a:effectLst/>
                          <a:latin typeface="Calibri"/>
                        </a:rPr>
                        <a:t>Fibres</a:t>
                      </a:r>
                      <a:r>
                        <a:rPr lang="en-US" sz="1200" kern="1200" dirty="0">
                          <a:solidFill>
                            <a:srgbClr val="000000"/>
                          </a:solidFill>
                          <a:effectLst/>
                          <a:latin typeface="Calibri"/>
                        </a:rPr>
                        <a:t> </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6">
                        <a:lumMod val="20000"/>
                        <a:lumOff val="80000"/>
                      </a:schemeClr>
                    </a:solidFill>
                  </a:tcPr>
                </a:tc>
                <a:tc>
                  <a:txBody>
                    <a:bodyPr/>
                    <a:lstStyle/>
                    <a:p>
                      <a:pPr marL="0" algn="l" rtl="0" eaLnBrk="1" latinLnBrk="0" hangingPunct="1">
                        <a:spcBef>
                          <a:spcPts val="0"/>
                        </a:spcBef>
                        <a:spcAft>
                          <a:spcPts val="0"/>
                        </a:spcAft>
                      </a:pPr>
                      <a:r>
                        <a:rPr lang="en-GB" sz="1200" dirty="0">
                          <a:effectLst/>
                          <a:latin typeface="Calibri"/>
                        </a:rPr>
                        <a:t>Natural fibres come from animals, insects or plants. They all </a:t>
                      </a:r>
                    </a:p>
                    <a:p>
                      <a:pPr marL="0" algn="l" rtl="0" eaLnBrk="1" latinLnBrk="0" hangingPunct="1">
                        <a:spcBef>
                          <a:spcPts val="0"/>
                        </a:spcBef>
                        <a:spcAft>
                          <a:spcPts val="0"/>
                        </a:spcAft>
                      </a:pPr>
                      <a:r>
                        <a:rPr lang="en-GB" sz="1200" dirty="0">
                          <a:effectLst/>
                          <a:latin typeface="Calibri"/>
                        </a:rPr>
                        <a:t>Biodegrade so are sustainable although the processing uses energy.</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853455511"/>
                  </a:ext>
                </a:extLst>
              </a:tr>
              <a:tr h="757967">
                <a:tc>
                  <a:txBody>
                    <a:bodyPr/>
                    <a:lstStyle/>
                    <a:p>
                      <a:pPr marL="0" algn="l" rtl="0" eaLnBrk="1" latinLnBrk="0" hangingPunct="1">
                        <a:spcBef>
                          <a:spcPts val="0"/>
                        </a:spcBef>
                        <a:spcAft>
                          <a:spcPts val="0"/>
                        </a:spcAft>
                      </a:pPr>
                      <a:r>
                        <a:rPr lang="en-US" sz="1200" b="0" i="0" kern="1200" dirty="0">
                          <a:solidFill>
                            <a:srgbClr val="000000"/>
                          </a:solidFill>
                          <a:effectLst/>
                          <a:latin typeface="Calibri"/>
                        </a:rPr>
                        <a:t>12.Man-made </a:t>
                      </a:r>
                      <a:r>
                        <a:rPr lang="en-US" sz="1200" b="0" i="0" kern="1200" dirty="0" err="1">
                          <a:solidFill>
                            <a:srgbClr val="000000"/>
                          </a:solidFill>
                          <a:effectLst/>
                          <a:latin typeface="Calibri"/>
                        </a:rPr>
                        <a:t>Fibres</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6">
                        <a:lumMod val="20000"/>
                        <a:lumOff val="80000"/>
                      </a:schemeClr>
                    </a:solidFill>
                  </a:tcPr>
                </a:tc>
                <a:tc>
                  <a:txBody>
                    <a:bodyPr/>
                    <a:lstStyle/>
                    <a:p>
                      <a:pPr marL="0" algn="l" rtl="0" eaLnBrk="1" latinLnBrk="0" hangingPunct="1">
                        <a:spcBef>
                          <a:spcPts val="0"/>
                        </a:spcBef>
                        <a:spcAft>
                          <a:spcPts val="0"/>
                        </a:spcAft>
                      </a:pPr>
                      <a:r>
                        <a:rPr lang="en-GB" sz="1200" dirty="0">
                          <a:effectLst/>
                          <a:latin typeface="Calibri"/>
                        </a:rPr>
                        <a:t>Synthetic fibres, are made from synthetic sources, such as oil, coal or petrochemicals, or naturally sourced materials which undergo a chemical process.</a:t>
                      </a:r>
                      <a:endParaRPr lang="en-US" sz="1200" dirty="0">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778369092"/>
                  </a:ext>
                </a:extLst>
              </a:tr>
            </a:tbl>
          </a:graphicData>
        </a:graphic>
      </p:graphicFrame>
      <p:pic>
        <p:nvPicPr>
          <p:cNvPr id="4" name="Picture 3">
            <a:extLst>
              <a:ext uri="{FF2B5EF4-FFF2-40B4-BE49-F238E27FC236}">
                <a16:creationId xmlns:a16="http://schemas.microsoft.com/office/drawing/2014/main" id="{1A3D4847-5538-9D82-970C-AF34FBA79969}"/>
              </a:ext>
            </a:extLst>
          </p:cNvPr>
          <p:cNvPicPr>
            <a:picLocks noChangeAspect="1"/>
          </p:cNvPicPr>
          <p:nvPr/>
        </p:nvPicPr>
        <p:blipFill>
          <a:blip r:embed="rId6"/>
          <a:stretch>
            <a:fillRect/>
          </a:stretch>
        </p:blipFill>
        <p:spPr>
          <a:xfrm>
            <a:off x="6968002" y="1969468"/>
            <a:ext cx="2843662" cy="1574887"/>
          </a:xfrm>
          <a:prstGeom prst="rect">
            <a:avLst/>
          </a:prstGeom>
        </p:spPr>
      </p:pic>
    </p:spTree>
    <p:extLst>
      <p:ext uri="{BB962C8B-B14F-4D97-AF65-F5344CB8AC3E}">
        <p14:creationId xmlns:p14="http://schemas.microsoft.com/office/powerpoint/2010/main" val="380245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16" descr="Brain in head with solid fill">
            <a:extLst>
              <a:ext uri="{FF2B5EF4-FFF2-40B4-BE49-F238E27FC236}">
                <a16:creationId xmlns:a16="http://schemas.microsoft.com/office/drawing/2014/main" id="{89F5CA69-6FE7-272A-4427-9E3BFCAF0B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5" name="Rectangle: Rounded Corners 4">
            <a:extLst>
              <a:ext uri="{FF2B5EF4-FFF2-40B4-BE49-F238E27FC236}">
                <a16:creationId xmlns:a16="http://schemas.microsoft.com/office/drawing/2014/main" id="{B5EBE719-CEE6-D4E4-4CE2-941577F11716}"/>
              </a:ext>
            </a:extLst>
          </p:cNvPr>
          <p:cNvSpPr/>
          <p:nvPr/>
        </p:nvSpPr>
        <p:spPr>
          <a:xfrm>
            <a:off x="429054" y="37513"/>
            <a:ext cx="8488630" cy="414854"/>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b="1" dirty="0">
                <a:solidFill>
                  <a:schemeClr val="bg1"/>
                </a:solidFill>
                <a:latin typeface="Calibri"/>
                <a:cs typeface="Calibri"/>
              </a:rPr>
              <a:t> Technology  Textiles </a:t>
            </a:r>
            <a:endParaRPr lang="en-US" sz="1200" b="1" dirty="0">
              <a:latin typeface="C"/>
            </a:endParaRPr>
          </a:p>
        </p:txBody>
      </p:sp>
      <p:graphicFrame>
        <p:nvGraphicFramePr>
          <p:cNvPr id="2" name="Table 1">
            <a:extLst>
              <a:ext uri="{FF2B5EF4-FFF2-40B4-BE49-F238E27FC236}">
                <a16:creationId xmlns:a16="http://schemas.microsoft.com/office/drawing/2014/main" id="{0F976116-B966-F780-5E04-96797D35429E}"/>
              </a:ext>
            </a:extLst>
          </p:cNvPr>
          <p:cNvGraphicFramePr>
            <a:graphicFrameLocks noGrp="1"/>
          </p:cNvGraphicFramePr>
          <p:nvPr>
            <p:extLst>
              <p:ext uri="{D42A27DB-BD31-4B8C-83A1-F6EECF244321}">
                <p14:modId xmlns:p14="http://schemas.microsoft.com/office/powerpoint/2010/main" val="672332798"/>
              </p:ext>
            </p:extLst>
          </p:nvPr>
        </p:nvGraphicFramePr>
        <p:xfrm>
          <a:off x="212556" y="1144079"/>
          <a:ext cx="9404646" cy="1463411"/>
        </p:xfrm>
        <a:graphic>
          <a:graphicData uri="http://schemas.openxmlformats.org/drawingml/2006/table">
            <a:tbl>
              <a:tblPr bandRow="1"/>
              <a:tblGrid>
                <a:gridCol w="828304">
                  <a:extLst>
                    <a:ext uri="{9D8B030D-6E8A-4147-A177-3AD203B41FA5}">
                      <a16:colId xmlns:a16="http://schemas.microsoft.com/office/drawing/2014/main" val="2468768583"/>
                    </a:ext>
                  </a:extLst>
                </a:gridCol>
                <a:gridCol w="389106">
                  <a:extLst>
                    <a:ext uri="{9D8B030D-6E8A-4147-A177-3AD203B41FA5}">
                      <a16:colId xmlns:a16="http://schemas.microsoft.com/office/drawing/2014/main" val="2853094705"/>
                    </a:ext>
                  </a:extLst>
                </a:gridCol>
                <a:gridCol w="8187236">
                  <a:extLst>
                    <a:ext uri="{9D8B030D-6E8A-4147-A177-3AD203B41FA5}">
                      <a16:colId xmlns:a16="http://schemas.microsoft.com/office/drawing/2014/main" val="3323207520"/>
                    </a:ext>
                  </a:extLst>
                </a:gridCol>
              </a:tblGrid>
              <a:tr h="1463411">
                <a:tc>
                  <a:txBody>
                    <a:bodyPr/>
                    <a:lstStyle/>
                    <a:p>
                      <a:pPr algn="ctr" fontAlgn="base"/>
                      <a:r>
                        <a:rPr lang="en-GB" sz="1200" b="1" i="0" dirty="0">
                          <a:solidFill>
                            <a:srgbClr val="000000"/>
                          </a:solidFill>
                          <a:effectLst/>
                          <a:latin typeface="+mn-lt"/>
                        </a:rPr>
                        <a:t>Homework </a:t>
                      </a:r>
                      <a:r>
                        <a:rPr lang="en-GB" sz="1200" b="0" i="0" dirty="0">
                          <a:solidFill>
                            <a:srgbClr val="000000"/>
                          </a:solidFill>
                          <a:effectLst/>
                          <a:latin typeface="+mn-lt"/>
                        </a:rPr>
                        <a:t>3</a:t>
                      </a:r>
                    </a:p>
                    <a:p>
                      <a:pPr algn="ctr" fontAlgn="base"/>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lnSpc>
                          <a:spcPct val="150000"/>
                        </a:lnSpc>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lvl="0" indent="-228600" algn="l">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Look, write, cover, check vocabulary 10-12.</a:t>
                      </a:r>
                    </a:p>
                    <a:p>
                      <a:pPr marL="228600" lvl="0" indent="-228600" algn="l">
                        <a:lnSpc>
                          <a:spcPct val="150000"/>
                        </a:lnSpc>
                        <a:spcBef>
                          <a:spcPts val="0"/>
                        </a:spcBef>
                        <a:spcAft>
                          <a:spcPts val="0"/>
                        </a:spcAft>
                        <a:buClr>
                          <a:srgbClr val="000000"/>
                        </a:buClr>
                        <a:buFont typeface="+mj-lt"/>
                        <a:buAutoNum type="arabicPeriod"/>
                      </a:pPr>
                      <a:r>
                        <a:rPr lang="en-GB" sz="1200" dirty="0"/>
                        <a:t>What are the "6 Rs" of sustainability, and why are they important in waste management and resource conservation?</a:t>
                      </a:r>
                    </a:p>
                    <a:p>
                      <a:pPr marL="228600" lvl="0" indent="-228600" algn="l">
                        <a:lnSpc>
                          <a:spcPct val="150000"/>
                        </a:lnSpc>
                        <a:spcBef>
                          <a:spcPts val="0"/>
                        </a:spcBef>
                        <a:spcAft>
                          <a:spcPts val="0"/>
                        </a:spcAft>
                        <a:buClr>
                          <a:srgbClr val="000000"/>
                        </a:buClr>
                        <a:buFont typeface="+mj-lt"/>
                        <a:buAutoNum type="arabicPeriod"/>
                      </a:pPr>
                      <a:r>
                        <a:rPr lang="en-GB" sz="1200" dirty="0"/>
                        <a:t>Provide an example of how you can "reuse" an item in your daily life instead of throwing it away.</a:t>
                      </a:r>
                    </a:p>
                    <a:p>
                      <a:pPr marL="228600" lvl="0" indent="-228600" algn="l">
                        <a:lnSpc>
                          <a:spcPct val="150000"/>
                        </a:lnSpc>
                        <a:spcBef>
                          <a:spcPts val="0"/>
                        </a:spcBef>
                        <a:spcAft>
                          <a:spcPts val="0"/>
                        </a:spcAft>
                        <a:buClr>
                          <a:srgbClr val="000000"/>
                        </a:buClr>
                        <a:buFont typeface="+mj-lt"/>
                        <a:buAutoNum type="arabicPeriod"/>
                      </a:pPr>
                      <a:r>
                        <a:rPr lang="en-GB" sz="1200" dirty="0"/>
                        <a:t>Describe the process of "recycling" and how it helps conserve natural resources.</a:t>
                      </a:r>
                    </a:p>
                    <a:p>
                      <a:pPr marL="228600" lvl="0" indent="-228600" algn="l">
                        <a:lnSpc>
                          <a:spcPct val="150000"/>
                        </a:lnSpc>
                        <a:spcBef>
                          <a:spcPts val="0"/>
                        </a:spcBef>
                        <a:spcAft>
                          <a:spcPts val="0"/>
                        </a:spcAft>
                        <a:buClr>
                          <a:srgbClr val="000000"/>
                        </a:buClr>
                        <a:buFont typeface="+mj-lt"/>
                        <a:buAutoNum type="arabicPeriod"/>
                      </a:pPr>
                      <a:r>
                        <a:rPr lang="en-GB" sz="1200" dirty="0"/>
                        <a:t>Compare and contrast "natural fibres" and "manmade fibres" in terms of their sources and environmental impact.</a:t>
                      </a:r>
                      <a:endParaRPr lang="en-GB" dirty="0"/>
                    </a:p>
                  </a:txBody>
                  <a:tcPr marL="44486" marR="44486"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4103504"/>
                  </a:ext>
                </a:extLst>
              </a:tr>
            </a:tbl>
          </a:graphicData>
        </a:graphic>
      </p:graphicFrame>
      <p:graphicFrame>
        <p:nvGraphicFramePr>
          <p:cNvPr id="7" name="Table 6">
            <a:extLst>
              <a:ext uri="{FF2B5EF4-FFF2-40B4-BE49-F238E27FC236}">
                <a16:creationId xmlns:a16="http://schemas.microsoft.com/office/drawing/2014/main" id="{CE11BCB1-01DB-134B-90B1-E9459DD9CE7A}"/>
              </a:ext>
            </a:extLst>
          </p:cNvPr>
          <p:cNvGraphicFramePr>
            <a:graphicFrameLocks noGrp="1"/>
          </p:cNvGraphicFramePr>
          <p:nvPr>
            <p:extLst>
              <p:ext uri="{D42A27DB-BD31-4B8C-83A1-F6EECF244321}">
                <p14:modId xmlns:p14="http://schemas.microsoft.com/office/powerpoint/2010/main" val="4239954470"/>
              </p:ext>
            </p:extLst>
          </p:nvPr>
        </p:nvGraphicFramePr>
        <p:xfrm>
          <a:off x="208738" y="2536555"/>
          <a:ext cx="9567559" cy="4243238"/>
        </p:xfrm>
        <a:graphic>
          <a:graphicData uri="http://schemas.openxmlformats.org/drawingml/2006/table">
            <a:tbl>
              <a:tblPr bandRow="1"/>
              <a:tblGrid>
                <a:gridCol w="800461">
                  <a:extLst>
                    <a:ext uri="{9D8B030D-6E8A-4147-A177-3AD203B41FA5}">
                      <a16:colId xmlns:a16="http://schemas.microsoft.com/office/drawing/2014/main" val="3865173386"/>
                    </a:ext>
                  </a:extLst>
                </a:gridCol>
                <a:gridCol w="401312">
                  <a:extLst>
                    <a:ext uri="{9D8B030D-6E8A-4147-A177-3AD203B41FA5}">
                      <a16:colId xmlns:a16="http://schemas.microsoft.com/office/drawing/2014/main" val="2742584468"/>
                    </a:ext>
                  </a:extLst>
                </a:gridCol>
                <a:gridCol w="8365786">
                  <a:extLst>
                    <a:ext uri="{9D8B030D-6E8A-4147-A177-3AD203B41FA5}">
                      <a16:colId xmlns:a16="http://schemas.microsoft.com/office/drawing/2014/main" val="602962847"/>
                    </a:ext>
                  </a:extLst>
                </a:gridCol>
              </a:tblGrid>
              <a:tr h="171344">
                <a:tc>
                  <a:txBody>
                    <a:bodyPr/>
                    <a:lstStyle/>
                    <a:p>
                      <a:pPr algn="ctr" fontAlgn="base"/>
                      <a:r>
                        <a:rPr lang="en-GB" sz="12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dirty="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dirty="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872739">
                <a:tc>
                  <a:txBody>
                    <a:bodyPr/>
                    <a:lstStyle/>
                    <a:p>
                      <a:pPr algn="ctr" fontAlgn="base"/>
                      <a:r>
                        <a:rPr lang="en-GB" sz="1200" b="1" i="0" dirty="0">
                          <a:solidFill>
                            <a:srgbClr val="000000"/>
                          </a:solidFill>
                          <a:effectLst/>
                          <a:latin typeface="+mn-lt"/>
                        </a:rPr>
                        <a:t>Homework 4</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47345" marR="0" lvl="0" indent="-347345" algn="l">
                        <a:lnSpc>
                          <a:spcPct val="150000"/>
                        </a:lnSpc>
                        <a:spcBef>
                          <a:spcPts val="0"/>
                        </a:spcBef>
                        <a:spcAft>
                          <a:spcPts val="0"/>
                        </a:spcAft>
                        <a:buClr>
                          <a:srgbClr val="000000"/>
                        </a:buClr>
                        <a:buAutoNum type="arabicPeriod"/>
                      </a:pPr>
                      <a:r>
                        <a:rPr lang="en-US" sz="1200" b="0" i="0" u="none" strike="noStrike" kern="1200" noProof="0" dirty="0">
                          <a:solidFill>
                            <a:srgbClr val="000000"/>
                          </a:solidFill>
                          <a:effectLst/>
                          <a:latin typeface="Calibri"/>
                        </a:rPr>
                        <a:t>Look, write, cover, check vocabulary 1-7. </a:t>
                      </a:r>
                    </a:p>
                    <a:p>
                      <a:pPr marL="347345" marR="0" lvl="0" indent="-347345" algn="l">
                        <a:lnSpc>
                          <a:spcPct val="150000"/>
                        </a:lnSpc>
                        <a:spcBef>
                          <a:spcPts val="0"/>
                        </a:spcBef>
                        <a:spcAft>
                          <a:spcPts val="0"/>
                        </a:spcAft>
                        <a:buClr>
                          <a:srgbClr val="000000"/>
                        </a:buClr>
                        <a:buAutoNum type="arabicPeriod"/>
                      </a:pPr>
                      <a:r>
                        <a:rPr lang="en-GB" sz="1200" dirty="0"/>
                        <a:t>What is lifecycle analysis, and why is it important in understanding a product's impact on the environment?</a:t>
                      </a:r>
                    </a:p>
                    <a:p>
                      <a:pPr marL="347345" marR="0" lvl="0" indent="-347345" algn="l">
                        <a:lnSpc>
                          <a:spcPct val="150000"/>
                        </a:lnSpc>
                        <a:spcBef>
                          <a:spcPts val="0"/>
                        </a:spcBef>
                        <a:spcAft>
                          <a:spcPts val="0"/>
                        </a:spcAft>
                        <a:buClr>
                          <a:srgbClr val="000000"/>
                        </a:buClr>
                        <a:buAutoNum type="arabicPeriod"/>
                      </a:pPr>
                      <a:r>
                        <a:rPr lang="en-GB" sz="1200" dirty="0"/>
                        <a:t>How do raw materials affect the environmental impact of a product, and why is it important to choose sustainable materials?</a:t>
                      </a:r>
                    </a:p>
                    <a:p>
                      <a:pPr marL="347345" marR="0" lvl="0" indent="-347345" algn="l">
                        <a:lnSpc>
                          <a:spcPct val="150000"/>
                        </a:lnSpc>
                        <a:spcBef>
                          <a:spcPts val="0"/>
                        </a:spcBef>
                        <a:spcAft>
                          <a:spcPts val="0"/>
                        </a:spcAft>
                        <a:buClr>
                          <a:srgbClr val="000000"/>
                        </a:buClr>
                        <a:buAutoNum type="arabicPeriod"/>
                      </a:pPr>
                      <a:r>
                        <a:rPr lang="en-GB" sz="1200" dirty="0"/>
                        <a:t>In what ways can the manufacturing process contribute to a product's overall environmental impact, and what steps can be taken to make manufacturing more eco-friendly?</a:t>
                      </a:r>
                    </a:p>
                    <a:p>
                      <a:pPr marL="347345" marR="0" lvl="0" indent="-347345" algn="l">
                        <a:lnSpc>
                          <a:spcPct val="150000"/>
                        </a:lnSpc>
                        <a:spcBef>
                          <a:spcPts val="0"/>
                        </a:spcBef>
                        <a:spcAft>
                          <a:spcPts val="0"/>
                        </a:spcAft>
                        <a:buClr>
                          <a:srgbClr val="000000"/>
                        </a:buClr>
                        <a:buAutoNum type="arabicPeriod"/>
                      </a:pPr>
                      <a:r>
                        <a:rPr lang="en-GB" sz="1200" dirty="0"/>
                        <a:t>Why is it important to consider the disposal stage of a product's lifecycle, and how can consumers and manufacturers work together to reduce environmental harm at this stage?</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94549014"/>
                  </a:ext>
                </a:extLst>
              </a:tr>
              <a:tr h="2079467">
                <a:tc>
                  <a:txBody>
                    <a:bodyPr/>
                    <a:lstStyle/>
                    <a:p>
                      <a:pPr algn="ctr" fontAlgn="base"/>
                      <a:r>
                        <a:rPr lang="en-GB" sz="1200" b="1" i="0" dirty="0">
                          <a:solidFill>
                            <a:srgbClr val="000000"/>
                          </a:solidFill>
                          <a:effectLst/>
                          <a:latin typeface="+mn-lt"/>
                        </a:rPr>
                        <a:t>Homework 5</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lvl="0" indent="-228600" algn="l">
                        <a:lnSpc>
                          <a:spcPct val="150000"/>
                        </a:lnSpc>
                        <a:spcBef>
                          <a:spcPts val="0"/>
                        </a:spcBef>
                        <a:spcAft>
                          <a:spcPts val="0"/>
                        </a:spcAft>
                        <a:buClr>
                          <a:srgbClr val="000000"/>
                        </a:buClr>
                        <a:buFont typeface="+mj-lt"/>
                        <a:buAutoNum type="arabicPeriod"/>
                      </a:pPr>
                      <a:r>
                        <a:rPr lang="en-GB" sz="1200" b="0" i="0" u="none" strike="noStrike" noProof="0" dirty="0">
                          <a:solidFill>
                            <a:srgbClr val="000000"/>
                          </a:solidFill>
                          <a:effectLst/>
                          <a:latin typeface="Calibri"/>
                        </a:rPr>
                        <a:t>Look, write, cover, check vocabulary 8-12. </a:t>
                      </a:r>
                    </a:p>
                    <a:p>
                      <a:pPr marL="228600" lvl="0" indent="-228600" algn="l">
                        <a:lnSpc>
                          <a:spcPct val="150000"/>
                        </a:lnSpc>
                        <a:spcBef>
                          <a:spcPts val="0"/>
                        </a:spcBef>
                        <a:spcAft>
                          <a:spcPts val="0"/>
                        </a:spcAft>
                        <a:buClr>
                          <a:srgbClr val="000000"/>
                        </a:buClr>
                        <a:buFont typeface="+mj-lt"/>
                        <a:buAutoNum type="arabicPeriod"/>
                      </a:pPr>
                      <a:r>
                        <a:rPr lang="en-GB" sz="1200" dirty="0"/>
                        <a:t>What happens during the introduction stage of a product life cycle, and why is this stage crucial for the product's success?</a:t>
                      </a:r>
                    </a:p>
                    <a:p>
                      <a:pPr marL="228600" lvl="0" indent="-228600" algn="l">
                        <a:lnSpc>
                          <a:spcPct val="150000"/>
                        </a:lnSpc>
                        <a:spcBef>
                          <a:spcPts val="0"/>
                        </a:spcBef>
                        <a:spcAft>
                          <a:spcPts val="0"/>
                        </a:spcAft>
                        <a:buClr>
                          <a:srgbClr val="000000"/>
                        </a:buClr>
                        <a:buFont typeface="+mj-lt"/>
                        <a:buAutoNum type="arabicPeriod"/>
                      </a:pPr>
                      <a:r>
                        <a:rPr lang="en-GB" sz="1200" dirty="0"/>
                        <a:t>How does the growth stage of a product life cycle differ from the introduction stage, and what are the key indicators of this stage?</a:t>
                      </a:r>
                    </a:p>
                    <a:p>
                      <a:pPr marL="228600" lvl="0" indent="-228600" algn="l">
                        <a:lnSpc>
                          <a:spcPct val="150000"/>
                        </a:lnSpc>
                        <a:spcBef>
                          <a:spcPts val="0"/>
                        </a:spcBef>
                        <a:spcAft>
                          <a:spcPts val="0"/>
                        </a:spcAft>
                        <a:buClr>
                          <a:srgbClr val="000000"/>
                        </a:buClr>
                        <a:buFont typeface="+mj-lt"/>
                        <a:buAutoNum type="arabicPeriod"/>
                      </a:pPr>
                      <a:r>
                        <a:rPr lang="en-GB" sz="1200" dirty="0"/>
                        <a:t>What strategies might a company use during the maturity stage to maintain its market position and extend the product's life cycle?</a:t>
                      </a:r>
                    </a:p>
                    <a:p>
                      <a:pPr marL="228600" lvl="0" indent="-228600" algn="l">
                        <a:lnSpc>
                          <a:spcPct val="150000"/>
                        </a:lnSpc>
                        <a:spcBef>
                          <a:spcPts val="0"/>
                        </a:spcBef>
                        <a:spcAft>
                          <a:spcPts val="0"/>
                        </a:spcAft>
                        <a:buClr>
                          <a:srgbClr val="000000"/>
                        </a:buClr>
                        <a:buFont typeface="+mj-lt"/>
                        <a:buAutoNum type="arabicPeriod"/>
                      </a:pPr>
                      <a:r>
                        <a:rPr lang="en-GB" sz="1200" dirty="0"/>
                        <a:t>Why do products eventually enter the decline stage, and what options do companies have to manage this phase of the product life cycle?</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6120413"/>
                  </a:ext>
                </a:extLst>
              </a:tr>
            </a:tbl>
          </a:graphicData>
        </a:graphic>
      </p:graphicFrame>
      <p:sp>
        <p:nvSpPr>
          <p:cNvPr id="4" name="TextBox 3">
            <a:extLst>
              <a:ext uri="{FF2B5EF4-FFF2-40B4-BE49-F238E27FC236}">
                <a16:creationId xmlns:a16="http://schemas.microsoft.com/office/drawing/2014/main" id="{DA091166-2DCD-6F5D-80F5-A065D0A1C08D}"/>
              </a:ext>
            </a:extLst>
          </p:cNvPr>
          <p:cNvSpPr txBox="1"/>
          <p:nvPr/>
        </p:nvSpPr>
        <p:spPr>
          <a:xfrm>
            <a:off x="555211" y="5939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pic>
        <p:nvPicPr>
          <p:cNvPr id="6" name="Graphic 5" descr="Stopwatch 33% with solid fill">
            <a:extLst>
              <a:ext uri="{FF2B5EF4-FFF2-40B4-BE49-F238E27FC236}">
                <a16:creationId xmlns:a16="http://schemas.microsoft.com/office/drawing/2014/main" id="{4F53FEE6-1127-E869-1678-28FB9F422D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3" y="513273"/>
            <a:ext cx="626853" cy="641230"/>
          </a:xfrm>
          <a:prstGeom prst="rect">
            <a:avLst/>
          </a:prstGeom>
        </p:spPr>
      </p:pic>
    </p:spTree>
    <p:extLst>
      <p:ext uri="{BB962C8B-B14F-4D97-AF65-F5344CB8AC3E}">
        <p14:creationId xmlns:p14="http://schemas.microsoft.com/office/powerpoint/2010/main" val="43831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9D86776-D664-6761-E4CF-D1768466614C}"/>
              </a:ext>
            </a:extLst>
          </p:cNvPr>
          <p:cNvGraphicFramePr>
            <a:graphicFrameLocks noGrp="1"/>
          </p:cNvGraphicFramePr>
          <p:nvPr>
            <p:extLst>
              <p:ext uri="{D42A27DB-BD31-4B8C-83A1-F6EECF244321}">
                <p14:modId xmlns:p14="http://schemas.microsoft.com/office/powerpoint/2010/main" val="526958143"/>
              </p:ext>
            </p:extLst>
          </p:nvPr>
        </p:nvGraphicFramePr>
        <p:xfrm>
          <a:off x="163317" y="782537"/>
          <a:ext cx="5687160" cy="5670097"/>
        </p:xfrm>
        <a:graphic>
          <a:graphicData uri="http://schemas.openxmlformats.org/drawingml/2006/table">
            <a:tbl>
              <a:tblPr firstRow="1" bandRow="1">
                <a:tableStyleId>{5C22544A-7EE6-4342-B048-85BDC9FD1C3A}</a:tableStyleId>
              </a:tblPr>
              <a:tblGrid>
                <a:gridCol w="1172498">
                  <a:extLst>
                    <a:ext uri="{9D8B030D-6E8A-4147-A177-3AD203B41FA5}">
                      <a16:colId xmlns:a16="http://schemas.microsoft.com/office/drawing/2014/main" val="3764472490"/>
                    </a:ext>
                  </a:extLst>
                </a:gridCol>
                <a:gridCol w="4514662">
                  <a:extLst>
                    <a:ext uri="{9D8B030D-6E8A-4147-A177-3AD203B41FA5}">
                      <a16:colId xmlns:a16="http://schemas.microsoft.com/office/drawing/2014/main" val="3258388439"/>
                    </a:ext>
                  </a:extLst>
                </a:gridCol>
              </a:tblGrid>
              <a:tr h="264208">
                <a:tc gridSpan="2">
                  <a:txBody>
                    <a:bodyPr/>
                    <a:lstStyle/>
                    <a:p>
                      <a:pPr marL="0" algn="ctr" rtl="0" eaLnBrk="1" latinLnBrk="0" hangingPunct="1">
                        <a:spcBef>
                          <a:spcPts val="0"/>
                        </a:spcBef>
                        <a:spcAft>
                          <a:spcPts val="0"/>
                        </a:spcAft>
                      </a:pPr>
                      <a:r>
                        <a:rPr lang="en-US" sz="1200" b="1" kern="1200">
                          <a:solidFill>
                            <a:srgbClr val="000000"/>
                          </a:solidFill>
                          <a:effectLst/>
                          <a:latin typeface="Calibri"/>
                        </a:rPr>
                        <a:t>Important vocabulary </a:t>
                      </a:r>
                      <a:endParaRPr lang="en-US" sz="1200">
                        <a:effectLst/>
                        <a:latin typeface="Calibri"/>
                      </a:endParaRPr>
                    </a:p>
                  </a:txBody>
                  <a:tcPr marL="74295" marR="74295" marT="37148" marB="37148"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38780976"/>
                  </a:ext>
                </a:extLst>
              </a:tr>
              <a:tr h="264208">
                <a:tc>
                  <a:txBody>
                    <a:bodyPr/>
                    <a:lstStyle/>
                    <a:p>
                      <a:pPr marL="0" algn="l" rtl="0" eaLnBrk="1" latinLnBrk="0" hangingPunct="1">
                        <a:spcBef>
                          <a:spcPts val="0"/>
                        </a:spcBef>
                        <a:spcAft>
                          <a:spcPts val="0"/>
                        </a:spcAft>
                      </a:pPr>
                      <a:r>
                        <a:rPr lang="en-US" sz="1200" b="1" kern="1200">
                          <a:solidFill>
                            <a:srgbClr val="000000"/>
                          </a:solidFill>
                          <a:effectLst/>
                          <a:latin typeface="Calibri"/>
                        </a:rPr>
                        <a:t>Key word</a:t>
                      </a:r>
                      <a:endParaRPr lang="en-US" sz="1200" b="1">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1">
                        <a:lumMod val="60000"/>
                        <a:lumOff val="40000"/>
                      </a:schemeClr>
                    </a:solidFill>
                  </a:tcPr>
                </a:tc>
                <a:tc>
                  <a:txBody>
                    <a:bodyPr/>
                    <a:lstStyle/>
                    <a:p>
                      <a:pPr marL="0" algn="l" rtl="0" eaLnBrk="1" latinLnBrk="0" hangingPunct="1">
                        <a:spcBef>
                          <a:spcPts val="0"/>
                        </a:spcBef>
                        <a:spcAft>
                          <a:spcPts val="0"/>
                        </a:spcAft>
                      </a:pPr>
                      <a:r>
                        <a:rPr lang="en-US" sz="1200" b="1" kern="1200">
                          <a:solidFill>
                            <a:srgbClr val="000000"/>
                          </a:solidFill>
                          <a:effectLst/>
                          <a:latin typeface="Calibri"/>
                        </a:rPr>
                        <a:t>Meaning </a:t>
                      </a:r>
                      <a:endParaRPr lang="en-US" sz="1200" b="1">
                        <a:effectLst/>
                        <a:latin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169437613"/>
                  </a:ext>
                </a:extLst>
              </a:tr>
              <a:tr h="372293">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1. Hardwood</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These are usually found in broad-leaved temperate and tropical forests. </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166147993"/>
                  </a:ext>
                </a:extLst>
              </a:tr>
              <a:tr h="372293">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2. Softwood</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The wood from a </a:t>
                      </a:r>
                      <a:r>
                        <a:rPr lang="en-GB" sz="1200" b="0" i="0" u="none" strike="noStrike" kern="1200">
                          <a:solidFill>
                            <a:schemeClr val="dk1"/>
                          </a:solidFill>
                          <a:effectLst/>
                          <a:latin typeface="Calibri"/>
                          <a:ea typeface="+mn-ea"/>
                          <a:cs typeface="Calibri"/>
                          <a:hlinkClick r:id="rId2"/>
                        </a:rPr>
                        <a:t>conifer</a:t>
                      </a:r>
                      <a:r>
                        <a:rPr lang="en-GB" sz="1200" b="0" i="0" kern="1200">
                          <a:solidFill>
                            <a:schemeClr val="dk1"/>
                          </a:solidFill>
                          <a:effectLst/>
                          <a:latin typeface="Calibri"/>
                          <a:ea typeface="+mn-ea"/>
                          <a:cs typeface="Calibri"/>
                        </a:rPr>
                        <a:t> (such as pine, fir, or </a:t>
                      </a:r>
                      <a:r>
                        <a:rPr lang="en-GB" sz="1200" b="0" i="0" u="none" strike="noStrike" kern="1200">
                          <a:solidFill>
                            <a:schemeClr val="dk1"/>
                          </a:solidFill>
                          <a:effectLst/>
                          <a:latin typeface="Calibri"/>
                          <a:ea typeface="+mn-ea"/>
                          <a:cs typeface="Calibri"/>
                          <a:hlinkClick r:id="rId3"/>
                        </a:rPr>
                        <a:t>spruce</a:t>
                      </a:r>
                      <a:r>
                        <a:rPr lang="en-GB" sz="1200" b="0" i="0" kern="1200">
                          <a:solidFill>
                            <a:schemeClr val="dk1"/>
                          </a:solidFill>
                          <a:effectLst/>
                          <a:latin typeface="Calibri"/>
                          <a:ea typeface="+mn-ea"/>
                          <a:cs typeface="Calibri"/>
                        </a:rPr>
                        <a:t>) as distinguished from that of </a:t>
                      </a:r>
                      <a:r>
                        <a:rPr lang="en-GB" sz="1200" b="0" i="0" u="none" strike="noStrike" kern="1200">
                          <a:solidFill>
                            <a:schemeClr val="dk1"/>
                          </a:solidFill>
                          <a:effectLst/>
                          <a:latin typeface="Calibri"/>
                          <a:ea typeface="+mn-ea"/>
                          <a:cs typeface="Calibri"/>
                          <a:hlinkClick r:id="rId4"/>
                        </a:rPr>
                        <a:t>broadleaved</a:t>
                      </a:r>
                      <a:r>
                        <a:rPr lang="en-GB" sz="1200" b="0" i="0" kern="1200">
                          <a:solidFill>
                            <a:schemeClr val="dk1"/>
                          </a:solidFill>
                          <a:effectLst/>
                          <a:latin typeface="Calibri"/>
                          <a:ea typeface="+mn-ea"/>
                          <a:cs typeface="Calibri"/>
                        </a:rPr>
                        <a:t> trees.</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740388258"/>
                  </a:ext>
                </a:extLst>
              </a:tr>
              <a:tr h="331584">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3. Thermoplastic</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US" sz="1200">
                          <a:effectLst/>
                          <a:latin typeface="Calibri"/>
                          <a:cs typeface="Calibri"/>
                        </a:rPr>
                        <a:t>A plastic that can be reshaped over and over when heat is applied.</a:t>
                      </a: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838353215"/>
                  </a:ext>
                </a:extLst>
              </a:tr>
              <a:tr h="372293">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4. Thermosetting plastic</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US" sz="1200">
                          <a:effectLst/>
                          <a:latin typeface="Calibri"/>
                          <a:cs typeface="Calibri"/>
                        </a:rPr>
                        <a:t>A plastic that only be shaped once.</a:t>
                      </a: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570162177"/>
                  </a:ext>
                </a:extLst>
              </a:tr>
              <a:tr h="289862">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5. Ferrous metals</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Ferrous metals refer to any metal that contains iron. They are favoured for their tensile strength and durability</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123425241"/>
                  </a:ext>
                </a:extLst>
              </a:tr>
              <a:tr h="372293">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6. Non-ferrous metals</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dirty="0">
                          <a:solidFill>
                            <a:schemeClr val="dk1"/>
                          </a:solidFill>
                          <a:effectLst/>
                          <a:latin typeface="Calibri"/>
                          <a:ea typeface="+mn-ea"/>
                          <a:cs typeface="Calibri"/>
                        </a:rPr>
                        <a:t>Non-ferrous metals are alloys or metals that do not contain any appreciable amounts of iron. All pure metals are non-ferrous elements, except for iron</a:t>
                      </a:r>
                      <a:endParaRPr lang="en-US" sz="1200" dirty="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27136737"/>
                  </a:ext>
                </a:extLst>
              </a:tr>
              <a:tr h="497375">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7. Soldering iron</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A </a:t>
                      </a:r>
                      <a:r>
                        <a:rPr lang="en-GB" sz="1200" b="1" i="0" kern="1200">
                          <a:solidFill>
                            <a:schemeClr val="dk1"/>
                          </a:solidFill>
                          <a:effectLst/>
                          <a:latin typeface="Calibri"/>
                          <a:ea typeface="+mn-ea"/>
                          <a:cs typeface="Calibri"/>
                        </a:rPr>
                        <a:t>soldering iron</a:t>
                      </a:r>
                      <a:r>
                        <a:rPr lang="en-GB" sz="1200" b="0" i="0" kern="1200">
                          <a:solidFill>
                            <a:schemeClr val="dk1"/>
                          </a:solidFill>
                          <a:effectLst/>
                          <a:latin typeface="Calibri"/>
                          <a:ea typeface="+mn-ea"/>
                          <a:cs typeface="Calibri"/>
                        </a:rPr>
                        <a:t> is a hand tool that melts solder so two pieces of metal can be joined</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4069495486"/>
                  </a:ext>
                </a:extLst>
              </a:tr>
              <a:tr h="331584">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8. Printed Circuit Board</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An electronic circuit consisting of thin strips of a conducting material such as copper, which have been </a:t>
                      </a:r>
                      <a:r>
                        <a:rPr lang="en-GB" sz="1200" b="0" i="0" u="none" strike="noStrike" kern="1200">
                          <a:solidFill>
                            <a:schemeClr val="dk1"/>
                          </a:solidFill>
                          <a:effectLst/>
                          <a:latin typeface="Calibri"/>
                          <a:ea typeface="+mn-ea"/>
                          <a:cs typeface="Calibri"/>
                          <a:hlinkClick r:id="rId5"/>
                        </a:rPr>
                        <a:t>etched</a:t>
                      </a:r>
                      <a:r>
                        <a:rPr lang="en-GB" sz="1200" b="0" i="0" kern="1200">
                          <a:solidFill>
                            <a:schemeClr val="dk1"/>
                          </a:solidFill>
                          <a:effectLst/>
                          <a:latin typeface="Calibri"/>
                          <a:ea typeface="+mn-ea"/>
                          <a:cs typeface="Calibri"/>
                        </a:rPr>
                        <a:t> from a layer fixed to a flat </a:t>
                      </a:r>
                      <a:r>
                        <a:rPr lang="en-GB" sz="1200" b="0" i="0" u="none" strike="noStrike" kern="1200">
                          <a:solidFill>
                            <a:schemeClr val="dk1"/>
                          </a:solidFill>
                          <a:effectLst/>
                          <a:latin typeface="Calibri"/>
                          <a:ea typeface="+mn-ea"/>
                          <a:cs typeface="Calibri"/>
                          <a:hlinkClick r:id="rId6"/>
                        </a:rPr>
                        <a:t>insulating</a:t>
                      </a:r>
                      <a:r>
                        <a:rPr lang="en-GB" sz="1200" b="0" i="0" kern="1200">
                          <a:solidFill>
                            <a:schemeClr val="dk1"/>
                          </a:solidFill>
                          <a:effectLst/>
                          <a:latin typeface="Calibri"/>
                          <a:ea typeface="+mn-ea"/>
                          <a:cs typeface="Calibri"/>
                        </a:rPr>
                        <a:t> sheet </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492778865"/>
                  </a:ext>
                </a:extLst>
              </a:tr>
              <a:tr h="272415">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9. Inputs</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Electrical or mechanical sensors that use signals from the environment, such as light levels, temperature and pressure</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905888187"/>
                  </a:ext>
                </a:extLst>
              </a:tr>
              <a:tr h="497375">
                <a:tc>
                  <a:txBody>
                    <a:bodyPr/>
                    <a:lstStyle/>
                    <a:p>
                      <a:pPr marL="0" algn="l" rtl="0" eaLnBrk="1" latinLnBrk="0" hangingPunct="1">
                        <a:spcBef>
                          <a:spcPts val="0"/>
                        </a:spcBef>
                        <a:spcAft>
                          <a:spcPts val="0"/>
                        </a:spcAft>
                      </a:pPr>
                      <a:r>
                        <a:rPr lang="en-US" sz="1200" b="0" i="0" kern="1200">
                          <a:solidFill>
                            <a:srgbClr val="000000"/>
                          </a:solidFill>
                          <a:effectLst/>
                          <a:latin typeface="Calibri"/>
                          <a:cs typeface="Calibri"/>
                        </a:rPr>
                        <a:t>10. Outputs</a:t>
                      </a: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Devices in electronic systems transform electrical energy into another type of energy, such as light, sound or kinetic energy.</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813560155"/>
                  </a:ext>
                </a:extLst>
              </a:tr>
              <a:tr h="372293">
                <a:tc>
                  <a:txBody>
                    <a:bodyPr/>
                    <a:lstStyle/>
                    <a:p>
                      <a:pPr marL="0" algn="l" rtl="0" eaLnBrk="1" latinLnBrk="0" hangingPunct="1">
                        <a:spcBef>
                          <a:spcPts val="0"/>
                        </a:spcBef>
                        <a:spcAft>
                          <a:spcPts val="0"/>
                        </a:spcAft>
                      </a:pPr>
                      <a:r>
                        <a:rPr lang="en-US" sz="1200" kern="1200">
                          <a:solidFill>
                            <a:srgbClr val="000000"/>
                          </a:solidFill>
                          <a:effectLst/>
                          <a:latin typeface="Calibri"/>
                          <a:cs typeface="Calibri"/>
                        </a:rPr>
                        <a:t>11. Lever</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a:solidFill>
                            <a:schemeClr val="dk1"/>
                          </a:solidFill>
                          <a:effectLst/>
                          <a:latin typeface="Calibri"/>
                          <a:ea typeface="+mn-ea"/>
                          <a:cs typeface="Calibri"/>
                        </a:rPr>
                        <a:t>A mechanism that changes an input movement and force into an output movement and force.</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3877105914"/>
                  </a:ext>
                </a:extLst>
              </a:tr>
              <a:tr h="497375">
                <a:tc>
                  <a:txBody>
                    <a:bodyPr/>
                    <a:lstStyle/>
                    <a:p>
                      <a:pPr marL="0" algn="l" rtl="0" eaLnBrk="1" latinLnBrk="0" hangingPunct="1">
                        <a:spcBef>
                          <a:spcPts val="0"/>
                        </a:spcBef>
                        <a:spcAft>
                          <a:spcPts val="0"/>
                        </a:spcAft>
                      </a:pPr>
                      <a:r>
                        <a:rPr lang="en-US" sz="1200" b="0" i="0" kern="1200">
                          <a:solidFill>
                            <a:srgbClr val="000000"/>
                          </a:solidFill>
                          <a:effectLst/>
                          <a:latin typeface="Calibri"/>
                          <a:cs typeface="Calibri"/>
                        </a:rPr>
                        <a:t>12. Linkages</a:t>
                      </a:r>
                      <a:endParaRPr lang="en-US" sz="120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l" rtl="0" eaLnBrk="1" latinLnBrk="0" hangingPunct="1">
                        <a:spcBef>
                          <a:spcPts val="0"/>
                        </a:spcBef>
                        <a:spcAft>
                          <a:spcPts val="0"/>
                        </a:spcAft>
                      </a:pPr>
                      <a:r>
                        <a:rPr lang="en-GB" sz="1200" b="0" i="0" kern="1200" dirty="0">
                          <a:solidFill>
                            <a:schemeClr val="dk1"/>
                          </a:solidFill>
                          <a:effectLst/>
                          <a:latin typeface="Calibri"/>
                          <a:ea typeface="+mn-ea"/>
                          <a:cs typeface="Calibri"/>
                        </a:rPr>
                        <a:t>Used in mechanisms to transfer force and can change the direction of movement.</a:t>
                      </a:r>
                      <a:endParaRPr lang="en-US" sz="1200" dirty="0">
                        <a:effectLst/>
                        <a:latin typeface="Calibri"/>
                        <a:cs typeface="Calibri"/>
                      </a:endParaRPr>
                    </a:p>
                  </a:txBody>
                  <a:tcPr marL="0" marR="0" marT="0" marB="0"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1030593807"/>
                  </a:ext>
                </a:extLst>
              </a:tr>
            </a:tbl>
          </a:graphicData>
        </a:graphic>
      </p:graphicFrame>
      <p:sp>
        <p:nvSpPr>
          <p:cNvPr id="10" name="Rectangle: Rounded Corners 9">
            <a:extLst>
              <a:ext uri="{FF2B5EF4-FFF2-40B4-BE49-F238E27FC236}">
                <a16:creationId xmlns:a16="http://schemas.microsoft.com/office/drawing/2014/main" id="{D756B5F5-F601-F5A8-81CA-F4D4D39F1EA5}"/>
              </a:ext>
            </a:extLst>
          </p:cNvPr>
          <p:cNvSpPr/>
          <p:nvPr/>
        </p:nvSpPr>
        <p:spPr>
          <a:xfrm>
            <a:off x="452024" y="109839"/>
            <a:ext cx="6893608" cy="348273"/>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74295" tIns="37148" rIns="74295" bIns="3714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400" b="1" dirty="0">
                <a:solidFill>
                  <a:prstClr val="white"/>
                </a:solidFill>
                <a:latin typeface="Calibri"/>
                <a:cs typeface="Calibri"/>
              </a:rPr>
              <a:t>Technology Product Design</a:t>
            </a:r>
            <a:endParaRPr lang="en-US" sz="1050" b="1" dirty="0">
              <a:solidFill>
                <a:prstClr val="white"/>
              </a:solidFill>
              <a:latin typeface="C"/>
            </a:endParaRPr>
          </a:p>
        </p:txBody>
      </p:sp>
      <p:pic>
        <p:nvPicPr>
          <p:cNvPr id="1028" name="Picture 4" descr="DIY Electric Fan Model Kit Kids Science Experiment Toys School Project  Kindergarten Creative ... | Stem toys, Education diy, Science experiments  kids">
            <a:extLst>
              <a:ext uri="{FF2B5EF4-FFF2-40B4-BE49-F238E27FC236}">
                <a16:creationId xmlns:a16="http://schemas.microsoft.com/office/drawing/2014/main" id="{EBD16501-49F6-7E3E-D02C-2EF5A33A91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953" r="10912"/>
          <a:stretch/>
        </p:blipFill>
        <p:spPr bwMode="auto">
          <a:xfrm>
            <a:off x="6057269" y="837618"/>
            <a:ext cx="853926" cy="12175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2027F4-20E9-2D59-1FC9-29C6957357A4}"/>
              </a:ext>
            </a:extLst>
          </p:cNvPr>
          <p:cNvPicPr>
            <a:picLocks noChangeAspect="1"/>
          </p:cNvPicPr>
          <p:nvPr/>
        </p:nvPicPr>
        <p:blipFill>
          <a:blip r:embed="rId8"/>
          <a:stretch>
            <a:fillRect/>
          </a:stretch>
        </p:blipFill>
        <p:spPr>
          <a:xfrm>
            <a:off x="8386649" y="2989989"/>
            <a:ext cx="1056239" cy="1212274"/>
          </a:xfrm>
          <a:prstGeom prst="rect">
            <a:avLst/>
          </a:prstGeom>
        </p:spPr>
      </p:pic>
      <p:pic>
        <p:nvPicPr>
          <p:cNvPr id="1034" name="Picture 10" descr="Between Ferrous &amp; Non-Ferrous Metals ...">
            <a:extLst>
              <a:ext uri="{FF2B5EF4-FFF2-40B4-BE49-F238E27FC236}">
                <a16:creationId xmlns:a16="http://schemas.microsoft.com/office/drawing/2014/main" id="{83EA40A0-30AB-6833-CFDD-7C276D6FAC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76028" y="755449"/>
            <a:ext cx="1166656" cy="873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922E48-C6D2-C3D6-EBA7-9CB36F321710}"/>
              </a:ext>
            </a:extLst>
          </p:cNvPr>
          <p:cNvPicPr>
            <a:picLocks noChangeAspect="1"/>
          </p:cNvPicPr>
          <p:nvPr/>
        </p:nvPicPr>
        <p:blipFill>
          <a:blip r:embed="rId10"/>
          <a:stretch>
            <a:fillRect/>
          </a:stretch>
        </p:blipFill>
        <p:spPr>
          <a:xfrm>
            <a:off x="6004026" y="4306197"/>
            <a:ext cx="3592711" cy="1796355"/>
          </a:xfrm>
          <a:prstGeom prst="rect">
            <a:avLst/>
          </a:prstGeom>
        </p:spPr>
      </p:pic>
      <p:pic>
        <p:nvPicPr>
          <p:cNvPr id="7" name="Picture 2" descr="T0053312599 | Weller Electric Soldering ...">
            <a:extLst>
              <a:ext uri="{FF2B5EF4-FFF2-40B4-BE49-F238E27FC236}">
                <a16:creationId xmlns:a16="http://schemas.microsoft.com/office/drawing/2014/main" id="{6760B876-8A99-B8CE-2EB2-F0E1E266C3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2798" y="3035825"/>
            <a:ext cx="1847583" cy="10381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SB455A Printed Circuit Board | PackSealer">
            <a:extLst>
              <a:ext uri="{FF2B5EF4-FFF2-40B4-BE49-F238E27FC236}">
                <a16:creationId xmlns:a16="http://schemas.microsoft.com/office/drawing/2014/main" id="{A5F5940B-965A-32EC-F1E1-CC1184C283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6649" y="1893040"/>
            <a:ext cx="1329569" cy="8735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echanical systems: Levers and Linkages ...">
            <a:extLst>
              <a:ext uri="{FF2B5EF4-FFF2-40B4-BE49-F238E27FC236}">
                <a16:creationId xmlns:a16="http://schemas.microsoft.com/office/drawing/2014/main" id="{F3F656EB-48E4-3F9C-3BCE-2FB9BF3445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07673" y="1192381"/>
            <a:ext cx="1417115" cy="1071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What is a Lever as a simple machine ...">
            <a:extLst>
              <a:ext uri="{FF2B5EF4-FFF2-40B4-BE49-F238E27FC236}">
                <a16:creationId xmlns:a16="http://schemas.microsoft.com/office/drawing/2014/main" id="{490309E0-5026-E8E7-4D3B-3FF126C162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54" y="2383789"/>
            <a:ext cx="1418883" cy="57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54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077054-1562-24D9-7D57-7277BEA2AE15}"/>
              </a:ext>
            </a:extLst>
          </p:cNvPr>
          <p:cNvGraphicFramePr>
            <a:graphicFrameLocks noGrp="1"/>
          </p:cNvGraphicFramePr>
          <p:nvPr>
            <p:extLst>
              <p:ext uri="{D42A27DB-BD31-4B8C-83A1-F6EECF244321}">
                <p14:modId xmlns:p14="http://schemas.microsoft.com/office/powerpoint/2010/main" val="4078284492"/>
              </p:ext>
            </p:extLst>
          </p:nvPr>
        </p:nvGraphicFramePr>
        <p:xfrm>
          <a:off x="339599" y="1352051"/>
          <a:ext cx="8782993" cy="5045506"/>
        </p:xfrm>
        <a:graphic>
          <a:graphicData uri="http://schemas.openxmlformats.org/drawingml/2006/table">
            <a:tbl>
              <a:tblPr bandRow="1"/>
              <a:tblGrid>
                <a:gridCol w="939437">
                  <a:extLst>
                    <a:ext uri="{9D8B030D-6E8A-4147-A177-3AD203B41FA5}">
                      <a16:colId xmlns:a16="http://schemas.microsoft.com/office/drawing/2014/main" val="3865173386"/>
                    </a:ext>
                  </a:extLst>
                </a:gridCol>
                <a:gridCol w="381044">
                  <a:extLst>
                    <a:ext uri="{9D8B030D-6E8A-4147-A177-3AD203B41FA5}">
                      <a16:colId xmlns:a16="http://schemas.microsoft.com/office/drawing/2014/main" val="2742584468"/>
                    </a:ext>
                  </a:extLst>
                </a:gridCol>
                <a:gridCol w="7462512">
                  <a:extLst>
                    <a:ext uri="{9D8B030D-6E8A-4147-A177-3AD203B41FA5}">
                      <a16:colId xmlns:a16="http://schemas.microsoft.com/office/drawing/2014/main" val="602962847"/>
                    </a:ext>
                  </a:extLst>
                </a:gridCol>
              </a:tblGrid>
              <a:tr h="218194">
                <a:tc>
                  <a:txBody>
                    <a:bodyPr/>
                    <a:lstStyle/>
                    <a:p>
                      <a:pPr algn="ctr" fontAlgn="base"/>
                      <a:r>
                        <a:rPr lang="en-GB" sz="1000" b="1" i="0" dirty="0">
                          <a:solidFill>
                            <a:srgbClr val="FFFFFF"/>
                          </a:solidFill>
                          <a:effectLst/>
                          <a:latin typeface="+mn-lt"/>
                        </a:rPr>
                        <a:t>Homework</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000" b="1" i="0" dirty="0">
                          <a:solidFill>
                            <a:srgbClr val="FFFFFF"/>
                          </a:solidFill>
                          <a:effectLst/>
                          <a:latin typeface="+mn-lt"/>
                        </a:rPr>
                        <a:t>Due </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000" b="1" i="0" dirty="0">
                          <a:solidFill>
                            <a:srgbClr val="FFFFFF"/>
                          </a:solidFill>
                          <a:effectLst/>
                          <a:latin typeface="+mn-lt"/>
                        </a:rPr>
                        <a:t>Task:</a:t>
                      </a: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3101483">
                <a:tc>
                  <a:txBody>
                    <a:bodyPr/>
                    <a:lstStyle/>
                    <a:p>
                      <a:pPr algn="ctr" fontAlgn="base"/>
                      <a:r>
                        <a:rPr lang="en-GB" sz="1300" b="1" i="0" dirty="0">
                          <a:solidFill>
                            <a:srgbClr val="000000"/>
                          </a:solidFill>
                          <a:effectLst/>
                          <a:latin typeface="+mn-lt"/>
                        </a:rPr>
                        <a:t>Homework 4</a:t>
                      </a: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300" b="0" i="0" dirty="0">
                          <a:solidFill>
                            <a:srgbClr val="000000"/>
                          </a:solidFill>
                          <a:effectLst/>
                          <a:latin typeface="+mn-lt"/>
                        </a:rPr>
                        <a:t>​</a:t>
                      </a:r>
                    </a:p>
                  </a:txBody>
                  <a:tcPr marL="36146" marR="36146" marT="18072" marB="180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300" b="0" i="0">
                        <a:solidFill>
                          <a:srgbClr val="000000"/>
                        </a:solidFill>
                        <a:effectLst/>
                        <a:latin typeface="+mn-lt"/>
                      </a:endParaRP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7345" marR="0" lvl="0" indent="-347345" algn="l">
                        <a:lnSpc>
                          <a:spcPct val="150000"/>
                        </a:lnSpc>
                        <a:spcBef>
                          <a:spcPts val="0"/>
                        </a:spcBef>
                        <a:spcAft>
                          <a:spcPts val="0"/>
                        </a:spcAft>
                        <a:buClr>
                          <a:srgbClr val="000000"/>
                        </a:buClr>
                        <a:buAutoNum type="arabicPeriod"/>
                      </a:pPr>
                      <a:r>
                        <a:rPr lang="en-US" sz="1300" b="0" i="0" u="none" strike="noStrike" noProof="0" dirty="0">
                          <a:solidFill>
                            <a:srgbClr val="000000"/>
                          </a:solidFill>
                          <a:effectLst/>
                          <a:latin typeface="Calibri"/>
                        </a:rPr>
                        <a:t>Look, write, cover, check vocabulary 1-5. </a:t>
                      </a:r>
                    </a:p>
                    <a:p>
                      <a:pPr marL="347345" marR="0" lvl="0" indent="-347345"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are some characteristics that differentiate hardwood from softwood, and can you name two examples of hardwood trees?</a:t>
                      </a:r>
                      <a:endParaRPr lang="en-US" sz="1300" b="0" i="0" u="none" strike="noStrike" noProof="0" dirty="0">
                        <a:solidFill>
                          <a:srgbClr val="000000"/>
                        </a:solidFill>
                        <a:effectLst/>
                        <a:latin typeface="Calibri"/>
                      </a:endParaRPr>
                    </a:p>
                    <a:p>
                      <a:pPr marL="347345" marR="0" lvl="0" indent="-347345"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is the main source of softwood, and what are two common uses for softwood in construction or manufacturing?</a:t>
                      </a:r>
                      <a:endParaRPr lang="en-US" sz="1300" b="0" i="0" u="none" strike="noStrike" noProof="0" dirty="0">
                        <a:solidFill>
                          <a:srgbClr val="000000"/>
                        </a:solidFill>
                        <a:effectLst/>
                        <a:latin typeface="Calibri"/>
                      </a:endParaRPr>
                    </a:p>
                    <a:p>
                      <a:pPr marL="347345" marR="0" lvl="0" indent="-347345"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How does the behaviour of thermoplastic change when heated, and why is this property useful for recycling?</a:t>
                      </a:r>
                      <a:endParaRPr lang="en-US" sz="1300" b="0" i="0" u="none" strike="noStrike" noProof="0" dirty="0">
                        <a:solidFill>
                          <a:srgbClr val="000000"/>
                        </a:solidFill>
                        <a:effectLst/>
                        <a:latin typeface="Calibri"/>
                      </a:endParaRPr>
                    </a:p>
                    <a:p>
                      <a:pPr marL="347345" marR="0" lvl="0" indent="-347345"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element do ferrous metals contain that makes them prone to rusting, and can you name two examples of ferrous metals?</a:t>
                      </a:r>
                      <a:endParaRPr lang="en-GB" dirty="0"/>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6120413"/>
                  </a:ext>
                </a:extLst>
              </a:tr>
              <a:tr h="1725829">
                <a:tc>
                  <a:txBody>
                    <a:bodyPr/>
                    <a:lstStyle/>
                    <a:p>
                      <a:pPr algn="ctr" fontAlgn="base"/>
                      <a:r>
                        <a:rPr lang="en-GB" sz="1300" b="1" i="0" dirty="0">
                          <a:solidFill>
                            <a:srgbClr val="000000"/>
                          </a:solidFill>
                          <a:effectLst/>
                          <a:latin typeface="+mn-lt"/>
                        </a:rPr>
                        <a:t>Homework 5</a:t>
                      </a:r>
                      <a:endParaRPr lang="en-GB" sz="1300" b="0" i="0" dirty="0">
                        <a:solidFill>
                          <a:srgbClr val="000000"/>
                        </a:solidFill>
                        <a:effectLst/>
                        <a:latin typeface="+mn-lt"/>
                      </a:endParaRPr>
                    </a:p>
                    <a:p>
                      <a:pPr algn="ctr" fontAlgn="base"/>
                      <a:r>
                        <a:rPr lang="en-GB" sz="1300" b="0" i="0" dirty="0">
                          <a:solidFill>
                            <a:srgbClr val="000000"/>
                          </a:solidFill>
                          <a:effectLst/>
                          <a:latin typeface="+mn-lt"/>
                        </a:rPr>
                        <a:t>​</a:t>
                      </a:r>
                    </a:p>
                  </a:txBody>
                  <a:tcPr marL="36146" marR="36146" marT="18072" marB="180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228600" indent="-228600" algn="ctr" fontAlgn="base">
                        <a:buFont typeface="+mj-lt"/>
                        <a:buAutoNum type="arabicPeriod"/>
                      </a:pPr>
                      <a:endParaRPr lang="en-GB" sz="1300" b="0" i="0">
                        <a:solidFill>
                          <a:srgbClr val="000000"/>
                        </a:solidFill>
                        <a:effectLst/>
                        <a:latin typeface="+mn-lt"/>
                      </a:endParaRPr>
                    </a:p>
                  </a:txBody>
                  <a:tcPr marL="36146" marR="36146"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228600" lvl="0" indent="-228600" algn="l">
                        <a:lnSpc>
                          <a:spcPct val="150000"/>
                        </a:lnSpc>
                        <a:spcBef>
                          <a:spcPts val="0"/>
                        </a:spcBef>
                        <a:spcAft>
                          <a:spcPts val="0"/>
                        </a:spcAft>
                        <a:buClr>
                          <a:srgbClr val="000000"/>
                        </a:buClr>
                        <a:buFont typeface="+mj-lt"/>
                        <a:buAutoNum type="arabicPeriod"/>
                      </a:pPr>
                      <a:r>
                        <a:rPr lang="en-GB" sz="1300" b="0" i="0" u="none" strike="noStrike" noProof="0" dirty="0">
                          <a:solidFill>
                            <a:srgbClr val="000000"/>
                          </a:solidFill>
                          <a:effectLst/>
                          <a:latin typeface="Calibri"/>
                        </a:rPr>
                        <a:t>Look, write, cover, check vocabulary 6-10. </a:t>
                      </a:r>
                      <a:endParaRPr lang="en-US" sz="1300" b="0" i="0" u="none" strike="noStrike" noProof="0" dirty="0">
                        <a:solidFill>
                          <a:srgbClr val="000000"/>
                        </a:solidFill>
                        <a:effectLst/>
                        <a:latin typeface="Calibri"/>
                      </a:endParaRPr>
                    </a:p>
                    <a:p>
                      <a:pPr marL="228600" lvl="0" indent="-228600"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are non-ferrous metals, and can you name three examples commonly used in electronics?</a:t>
                      </a:r>
                      <a:endParaRPr lang="en-US" sz="1300" b="0" i="0" u="none" strike="noStrike" noProof="0" dirty="0">
                        <a:solidFill>
                          <a:srgbClr val="000000"/>
                        </a:solidFill>
                        <a:effectLst/>
                        <a:latin typeface="Calibri"/>
                      </a:endParaRPr>
                    </a:p>
                    <a:p>
                      <a:pPr marL="228600" lvl="0" indent="-228600"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is a soldering iron, and what safety precautions should you take when using one?</a:t>
                      </a:r>
                      <a:endParaRPr lang="en-US" sz="1300" b="0" i="0" u="none" strike="noStrike" noProof="0" dirty="0">
                        <a:solidFill>
                          <a:srgbClr val="000000"/>
                        </a:solidFill>
                        <a:effectLst/>
                        <a:latin typeface="Calibri"/>
                      </a:endParaRPr>
                    </a:p>
                    <a:p>
                      <a:pPr marL="228600" lvl="0" indent="-228600"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is a printed circuit board (PCB), and why is it important in electronic devices?</a:t>
                      </a:r>
                      <a:endParaRPr lang="en-US" sz="1300" b="0" i="0" u="none" strike="noStrike" noProof="0" dirty="0">
                        <a:solidFill>
                          <a:srgbClr val="000000"/>
                        </a:solidFill>
                        <a:effectLst/>
                        <a:latin typeface="Calibri"/>
                      </a:endParaRPr>
                    </a:p>
                    <a:p>
                      <a:pPr marL="228600" lvl="0" indent="-228600" algn="l">
                        <a:lnSpc>
                          <a:spcPct val="150000"/>
                        </a:lnSpc>
                        <a:spcBef>
                          <a:spcPts val="0"/>
                        </a:spcBef>
                        <a:spcAft>
                          <a:spcPts val="0"/>
                        </a:spcAft>
                        <a:buClr>
                          <a:srgbClr val="000000"/>
                        </a:buClr>
                        <a:buAutoNum type="arabicPeriod"/>
                      </a:pPr>
                      <a:r>
                        <a:rPr lang="en-GB" sz="1300" b="0" i="0" u="none" strike="noStrike" noProof="0" dirty="0">
                          <a:solidFill>
                            <a:srgbClr val="000000"/>
                          </a:solidFill>
                          <a:effectLst/>
                          <a:latin typeface="Calibri"/>
                        </a:rPr>
                        <a:t>What are inputs in an electronic circuit, and can you give two examples of input devices?</a:t>
                      </a:r>
                      <a:endParaRPr lang="en-GB" dirty="0"/>
                    </a:p>
                  </a:txBody>
                  <a:tcPr marL="36145" marR="36145" marT="18072" marB="1807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37760053"/>
                  </a:ext>
                </a:extLst>
              </a:tr>
            </a:tbl>
          </a:graphicData>
        </a:graphic>
      </p:graphicFrame>
      <p:sp>
        <p:nvSpPr>
          <p:cNvPr id="2" name="TextBox 1">
            <a:extLst>
              <a:ext uri="{FF2B5EF4-FFF2-40B4-BE49-F238E27FC236}">
                <a16:creationId xmlns:a16="http://schemas.microsoft.com/office/drawing/2014/main" id="{4BCE103C-3DA6-5FC7-61A2-2E5287641561}"/>
              </a:ext>
            </a:extLst>
          </p:cNvPr>
          <p:cNvSpPr txBox="1"/>
          <p:nvPr/>
        </p:nvSpPr>
        <p:spPr>
          <a:xfrm>
            <a:off x="462646" y="105547"/>
            <a:ext cx="58568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kern="1200" dirty="0">
                <a:solidFill>
                  <a:srgbClr val="FFFFFF"/>
                </a:solidFill>
                <a:latin typeface="Calibri"/>
                <a:ea typeface="Calibri"/>
                <a:cs typeface="Calibri"/>
              </a:rPr>
              <a:t>Technology </a:t>
            </a:r>
            <a:r>
              <a:rPr lang="en-GB" sz="1400" b="1" kern="1200" dirty="0">
                <a:solidFill>
                  <a:srgbClr val="FFFFFF"/>
                </a:solidFill>
                <a:latin typeface="Calibri"/>
                <a:ea typeface="+mn-ea"/>
                <a:cs typeface="Calibri"/>
              </a:rPr>
              <a:t> Product</a:t>
            </a:r>
            <a:endParaRPr lang="en-US" dirty="0"/>
          </a:p>
        </p:txBody>
      </p:sp>
      <p:sp>
        <p:nvSpPr>
          <p:cNvPr id="4" name="TextBox 3">
            <a:extLst>
              <a:ext uri="{FF2B5EF4-FFF2-40B4-BE49-F238E27FC236}">
                <a16:creationId xmlns:a16="http://schemas.microsoft.com/office/drawing/2014/main" id="{026F052E-3CEB-D48B-18C7-E93E5407150F}"/>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pic>
        <p:nvPicPr>
          <p:cNvPr id="5" name="Graphic 4" descr="Stopwatch 33% with solid fill">
            <a:extLst>
              <a:ext uri="{FF2B5EF4-FFF2-40B4-BE49-F238E27FC236}">
                <a16:creationId xmlns:a16="http://schemas.microsoft.com/office/drawing/2014/main" id="{C48F8253-2A35-54BD-6AF8-A95BA10532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2" y="513273"/>
            <a:ext cx="626853" cy="641230"/>
          </a:xfrm>
          <a:prstGeom prst="rect">
            <a:avLst/>
          </a:prstGeom>
        </p:spPr>
      </p:pic>
    </p:spTree>
    <p:extLst>
      <p:ext uri="{BB962C8B-B14F-4D97-AF65-F5344CB8AC3E}">
        <p14:creationId xmlns:p14="http://schemas.microsoft.com/office/powerpoint/2010/main" val="2353241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821903A4-8686-E579-43C8-26F4473260A1}"/>
              </a:ext>
            </a:extLst>
          </p:cNvPr>
          <p:cNvSpPr/>
          <p:nvPr/>
        </p:nvSpPr>
        <p:spPr>
          <a:xfrm>
            <a:off x="454684" y="63149"/>
            <a:ext cx="8391365" cy="265563"/>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a:p>
        </p:txBody>
      </p:sp>
      <p:sp>
        <p:nvSpPr>
          <p:cNvPr id="8" name="Title 1">
            <a:extLst>
              <a:ext uri="{FF2B5EF4-FFF2-40B4-BE49-F238E27FC236}">
                <a16:creationId xmlns:a16="http://schemas.microsoft.com/office/drawing/2014/main" id="{A45D1745-3CBC-E095-5B47-ED69893A1389}"/>
              </a:ext>
            </a:extLst>
          </p:cNvPr>
          <p:cNvSpPr txBox="1">
            <a:spLocks/>
          </p:cNvSpPr>
          <p:nvPr/>
        </p:nvSpPr>
        <p:spPr>
          <a:xfrm>
            <a:off x="454684" y="36675"/>
            <a:ext cx="7446645" cy="41569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Art</a:t>
            </a:r>
            <a:endParaRPr lang="en-GB" sz="1400" dirty="0">
              <a:solidFill>
                <a:schemeClr val="bg1"/>
              </a:solidFill>
              <a:latin typeface="+mn-lt"/>
            </a:endParaRPr>
          </a:p>
        </p:txBody>
      </p:sp>
      <p:graphicFrame>
        <p:nvGraphicFramePr>
          <p:cNvPr id="2" name="Table 1">
            <a:extLst>
              <a:ext uri="{FF2B5EF4-FFF2-40B4-BE49-F238E27FC236}">
                <a16:creationId xmlns:a16="http://schemas.microsoft.com/office/drawing/2014/main" id="{A9759D8E-CB4F-8989-CFCF-6E3538B23996}"/>
              </a:ext>
            </a:extLst>
          </p:cNvPr>
          <p:cNvGraphicFramePr>
            <a:graphicFrameLocks noGrp="1"/>
          </p:cNvGraphicFramePr>
          <p:nvPr>
            <p:extLst>
              <p:ext uri="{D42A27DB-BD31-4B8C-83A1-F6EECF244321}">
                <p14:modId xmlns:p14="http://schemas.microsoft.com/office/powerpoint/2010/main" val="3269813111"/>
              </p:ext>
            </p:extLst>
          </p:nvPr>
        </p:nvGraphicFramePr>
        <p:xfrm>
          <a:off x="7369176" y="570130"/>
          <a:ext cx="2328086" cy="4632960"/>
        </p:xfrm>
        <a:graphic>
          <a:graphicData uri="http://schemas.openxmlformats.org/drawingml/2006/table">
            <a:tbl>
              <a:tblPr firstRow="1" bandRow="1">
                <a:tableStyleId>{5C22544A-7EE6-4342-B048-85BDC9FD1C3A}</a:tableStyleId>
              </a:tblPr>
              <a:tblGrid>
                <a:gridCol w="2328086">
                  <a:extLst>
                    <a:ext uri="{9D8B030D-6E8A-4147-A177-3AD203B41FA5}">
                      <a16:colId xmlns:a16="http://schemas.microsoft.com/office/drawing/2014/main" val="2837652696"/>
                    </a:ext>
                  </a:extLst>
                </a:gridCol>
              </a:tblGrid>
              <a:tr h="204014">
                <a:tc>
                  <a:txBody>
                    <a:bodyPr/>
                    <a:lstStyle/>
                    <a:p>
                      <a:r>
                        <a:rPr lang="en-GB" sz="1400" b="0" dirty="0">
                          <a:solidFill>
                            <a:schemeClr val="tx1"/>
                          </a:solidFill>
                        </a:rPr>
                        <a:t>Artist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485537"/>
                  </a:ext>
                </a:extLst>
              </a:tr>
              <a:tr h="470250">
                <a:tc>
                  <a:txBody>
                    <a:bodyPr/>
                    <a:lstStyle/>
                    <a:p>
                      <a:r>
                        <a:rPr lang="en-GB" sz="1400" b="0" dirty="0">
                          <a:solidFill>
                            <a:schemeClr val="tx1"/>
                          </a:solidFill>
                        </a:rPr>
                        <a:t>1- The piece I am looking at is called…….. (the artworks name) </a:t>
                      </a:r>
                    </a:p>
                    <a:p>
                      <a:r>
                        <a:rPr lang="en-GB" sz="1400" b="0" dirty="0">
                          <a:solidFill>
                            <a:schemeClr val="tx1"/>
                          </a:solidFill>
                        </a:rPr>
                        <a:t>It was made in………..</a:t>
                      </a:r>
                    </a:p>
                    <a:p>
                      <a:r>
                        <a:rPr lang="en-GB" sz="1400" b="0" dirty="0">
                          <a:solidFill>
                            <a:schemeClr val="tx1"/>
                          </a:solidFill>
                        </a:rPr>
                        <a:t>The artwork measures…….. by………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1686532"/>
                  </a:ext>
                </a:extLst>
              </a:tr>
              <a:tr h="1001177">
                <a:tc>
                  <a:txBody>
                    <a:bodyPr/>
                    <a:lstStyle/>
                    <a:p>
                      <a:r>
                        <a:rPr lang="en-GB" sz="1400" dirty="0">
                          <a:solidFill>
                            <a:sysClr val="windowText" lastClr="000000"/>
                          </a:solidFill>
                        </a:rPr>
                        <a:t>2- </a:t>
                      </a:r>
                      <a:r>
                        <a:rPr lang="en-GB" sz="1400" b="1" dirty="0">
                          <a:solidFill>
                            <a:sysClr val="windowText" lastClr="000000"/>
                          </a:solidFill>
                        </a:rPr>
                        <a:t>See</a:t>
                      </a:r>
                      <a:r>
                        <a:rPr lang="en-GB" sz="1400" dirty="0">
                          <a:solidFill>
                            <a:sysClr val="windowText" lastClr="000000"/>
                          </a:solidFill>
                        </a:rPr>
                        <a:t>- Describe the piece of work, imagine you are describing it to someone who cannot see it. You need to add a lot of detail.</a:t>
                      </a:r>
                    </a:p>
                    <a:p>
                      <a:r>
                        <a:rPr lang="en-GB" sz="1400" dirty="0"/>
                        <a:t>Subject, Colour, Composition, Tone,  Pattern,               Texture, Line, Shape/form</a:t>
                      </a:r>
                    </a:p>
                    <a:p>
                      <a:r>
                        <a:rPr lang="en-GB" sz="1400" dirty="0"/>
                        <a:t>I can see……………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4572090"/>
                  </a:ext>
                </a:extLst>
              </a:tr>
              <a:tr h="470250">
                <a:tc>
                  <a:txBody>
                    <a:bodyPr/>
                    <a:lstStyle/>
                    <a:p>
                      <a:r>
                        <a:rPr lang="en-GB" sz="1400" dirty="0">
                          <a:solidFill>
                            <a:sysClr val="windowText" lastClr="000000"/>
                          </a:solidFill>
                        </a:rPr>
                        <a:t>3- </a:t>
                      </a:r>
                      <a:r>
                        <a:rPr lang="en-GB" sz="1400" b="1" dirty="0"/>
                        <a:t>Think- </a:t>
                      </a:r>
                      <a:r>
                        <a:rPr lang="en-GB" sz="1400" dirty="0"/>
                        <a:t>What do you think about the work?</a:t>
                      </a:r>
                    </a:p>
                    <a:p>
                      <a:r>
                        <a:rPr lang="en-GB" sz="1400" dirty="0"/>
                        <a:t>I like/dislike this piece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3505081"/>
                  </a:ext>
                </a:extLst>
              </a:tr>
            </a:tbl>
          </a:graphicData>
        </a:graphic>
      </p:graphicFrame>
      <p:pic>
        <p:nvPicPr>
          <p:cNvPr id="3" name="Picture 4">
            <a:extLst>
              <a:ext uri="{FF2B5EF4-FFF2-40B4-BE49-F238E27FC236}">
                <a16:creationId xmlns:a16="http://schemas.microsoft.com/office/drawing/2014/main" id="{24C25906-D536-7742-663C-8DD169F38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38" y="477755"/>
            <a:ext cx="3131361" cy="4026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42766B-E80C-F1A5-C7FB-F0775FFCA620}"/>
              </a:ext>
            </a:extLst>
          </p:cNvPr>
          <p:cNvSpPr txBox="1"/>
          <p:nvPr/>
        </p:nvSpPr>
        <p:spPr>
          <a:xfrm>
            <a:off x="208738" y="4503791"/>
            <a:ext cx="2712261" cy="1477328"/>
          </a:xfrm>
          <a:prstGeom prst="rect">
            <a:avLst/>
          </a:prstGeom>
          <a:noFill/>
        </p:spPr>
        <p:txBody>
          <a:bodyPr wrap="square" rtlCol="0">
            <a:spAutoFit/>
          </a:bodyPr>
          <a:lstStyle/>
          <a:p>
            <a:r>
              <a:rPr lang="en-GB" dirty="0" err="1"/>
              <a:t>Delita</a:t>
            </a:r>
            <a:r>
              <a:rPr lang="en-GB" dirty="0"/>
              <a:t> Martin, Wild Flower. 2018. </a:t>
            </a:r>
          </a:p>
          <a:p>
            <a:r>
              <a:rPr lang="en-GB" dirty="0"/>
              <a:t>Lithograph and screenprint with hand- stitching on paper.</a:t>
            </a:r>
          </a:p>
        </p:txBody>
      </p:sp>
      <p:pic>
        <p:nvPicPr>
          <p:cNvPr id="5" name="Picture 6">
            <a:extLst>
              <a:ext uri="{FF2B5EF4-FFF2-40B4-BE49-F238E27FC236}">
                <a16:creationId xmlns:a16="http://schemas.microsoft.com/office/drawing/2014/main" id="{184B0438-B73B-7C67-ED14-0AD250928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175" y="477755"/>
            <a:ext cx="3844925" cy="47909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A1B93F-20FC-4D73-99EB-02854A10DD9B}"/>
              </a:ext>
            </a:extLst>
          </p:cNvPr>
          <p:cNvSpPr txBox="1"/>
          <p:nvPr/>
        </p:nvSpPr>
        <p:spPr>
          <a:xfrm>
            <a:off x="3530600" y="5511800"/>
            <a:ext cx="3594100" cy="646331"/>
          </a:xfrm>
          <a:prstGeom prst="rect">
            <a:avLst/>
          </a:prstGeom>
          <a:noFill/>
        </p:spPr>
        <p:txBody>
          <a:bodyPr wrap="square" rtlCol="0">
            <a:spAutoFit/>
          </a:bodyPr>
          <a:lstStyle/>
          <a:p>
            <a:r>
              <a:rPr lang="en-GB" dirty="0"/>
              <a:t>Josh Bryan, Marilyn Monroe, 2013. Fine liner pen on paper. </a:t>
            </a:r>
          </a:p>
        </p:txBody>
      </p:sp>
    </p:spTree>
    <p:extLst>
      <p:ext uri="{BB962C8B-B14F-4D97-AF65-F5344CB8AC3E}">
        <p14:creationId xmlns:p14="http://schemas.microsoft.com/office/powerpoint/2010/main" val="1693180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59278" y="63500"/>
            <a:ext cx="7986222" cy="373063"/>
          </a:xfrm>
          <a:prstGeom prst="roundRect">
            <a:avLst/>
          </a:prstGeom>
          <a:noFill/>
        </p:spPr>
        <p:txBody>
          <a:bodyPr>
            <a:normAutofit/>
          </a:bodyPr>
          <a:lstStyle/>
          <a:p>
            <a:r>
              <a:rPr lang="en-GB" sz="1600" b="1" dirty="0">
                <a:latin typeface="+mn-lt"/>
              </a:rPr>
              <a:t>Art</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3439043368"/>
              </p:ext>
            </p:extLst>
          </p:nvPr>
        </p:nvGraphicFramePr>
        <p:xfrm>
          <a:off x="129092" y="1401922"/>
          <a:ext cx="9657319" cy="3311643"/>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278375">
                <a:tc>
                  <a:txBody>
                    <a:bodyPr/>
                    <a:lstStyle/>
                    <a:p>
                      <a:pPr algn="ctr" fontAlgn="base"/>
                      <a:r>
                        <a:rPr lang="en-GB" sz="14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400" b="1" i="0" dirty="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4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177923">
                <a:tc>
                  <a:txBody>
                    <a:bodyPr/>
                    <a:lstStyle/>
                    <a:p>
                      <a:pPr algn="ctr" fontAlgn="base"/>
                      <a:r>
                        <a:rPr lang="en-GB" sz="14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228600" indent="-228600" algn="ctr" fontAlgn="base">
                        <a:buFont typeface="+mj-lt"/>
                        <a:buAutoNum type="arabicPeriod"/>
                      </a:pPr>
                      <a:endParaRPr lang="en-GB" sz="14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228600" indent="-228600" algn="l" fontAlgn="base">
                        <a:lnSpc>
                          <a:spcPct val="150000"/>
                        </a:lnSpc>
                        <a:buFont typeface="+mj-lt"/>
                        <a:buAutoNum type="arabicPeriod"/>
                      </a:pPr>
                      <a:r>
                        <a:rPr lang="en-GB" sz="1600" b="0" i="0" u="none" strike="noStrike" noProof="0" dirty="0">
                          <a:solidFill>
                            <a:srgbClr val="000000"/>
                          </a:solidFill>
                          <a:effectLst/>
                          <a:latin typeface="+mn-lt"/>
                        </a:rPr>
                        <a:t>Write a description of the artwork by </a:t>
                      </a:r>
                      <a:r>
                        <a:rPr lang="en-GB" sz="1600" b="0" i="0" u="none" strike="noStrike" noProof="0" dirty="0" err="1">
                          <a:solidFill>
                            <a:srgbClr val="000000"/>
                          </a:solidFill>
                          <a:effectLst/>
                          <a:latin typeface="+mn-lt"/>
                        </a:rPr>
                        <a:t>Delita</a:t>
                      </a:r>
                      <a:r>
                        <a:rPr lang="en-GB" sz="1600" b="0" i="0" u="none" strike="noStrike" noProof="0" dirty="0">
                          <a:solidFill>
                            <a:srgbClr val="000000"/>
                          </a:solidFill>
                          <a:effectLst/>
                          <a:latin typeface="+mn-lt"/>
                        </a:rPr>
                        <a:t> Martin.</a:t>
                      </a:r>
                    </a:p>
                    <a:p>
                      <a:pPr marL="228600" indent="-228600" algn="l" fontAlgn="base">
                        <a:lnSpc>
                          <a:spcPct val="150000"/>
                        </a:lnSpc>
                        <a:buFont typeface="+mj-lt"/>
                        <a:buAutoNum type="arabicPeriod"/>
                      </a:pPr>
                      <a:r>
                        <a:rPr lang="en-GB" sz="1600" b="0" i="0" u="none" strike="noStrike" noProof="0" dirty="0">
                          <a:solidFill>
                            <a:srgbClr val="000000"/>
                          </a:solidFill>
                          <a:effectLst/>
                          <a:latin typeface="+mn-lt"/>
                        </a:rPr>
                        <a:t>Write your opinion about the artwork.</a:t>
                      </a:r>
                    </a:p>
                    <a:p>
                      <a:pPr marL="0" indent="0" algn="l" fontAlgn="base">
                        <a:lnSpc>
                          <a:spcPct val="150000"/>
                        </a:lnSpc>
                        <a:buFont typeface="+mj-lt"/>
                        <a:buNone/>
                      </a:pPr>
                      <a:r>
                        <a:rPr lang="en-GB" sz="1600" b="0" i="0" u="none" strike="noStrike" noProof="0" dirty="0">
                          <a:solidFill>
                            <a:srgbClr val="000000"/>
                          </a:solidFill>
                          <a:effectLst/>
                          <a:latin typeface="+mn-lt"/>
                        </a:rPr>
                        <a:t>Use the sentence starters on the knowledge </a:t>
                      </a:r>
                    </a:p>
                    <a:p>
                      <a:pPr marL="0" indent="0" algn="l" fontAlgn="base">
                        <a:lnSpc>
                          <a:spcPct val="150000"/>
                        </a:lnSpc>
                        <a:buFont typeface="+mj-lt"/>
                        <a:buNone/>
                      </a:pPr>
                      <a:r>
                        <a:rPr lang="en-GB" sz="1600" b="0" i="0" u="none" strike="noStrike" noProof="0" dirty="0">
                          <a:solidFill>
                            <a:srgbClr val="000000"/>
                          </a:solidFill>
                          <a:effectLst/>
                          <a:latin typeface="+mn-lt"/>
                        </a:rPr>
                        <a:t>organiser to help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94549014"/>
                  </a:ext>
                </a:extLst>
              </a:tr>
              <a:tr h="1334979">
                <a:tc>
                  <a:txBody>
                    <a:bodyPr/>
                    <a:lstStyle/>
                    <a:p>
                      <a:pPr algn="ctr" fontAlgn="base"/>
                      <a:r>
                        <a:rPr lang="en-GB" sz="1400" b="1" i="0">
                          <a:solidFill>
                            <a:srgbClr val="000000"/>
                          </a:solidFill>
                          <a:effectLst/>
                          <a:latin typeface="+mn-lt"/>
                        </a:rPr>
                        <a:t>Homework</a:t>
                      </a:r>
                    </a:p>
                    <a:p>
                      <a:pPr algn="ctr" fontAlgn="base"/>
                      <a:r>
                        <a:rPr lang="en-GB" sz="1400" b="1" i="0">
                          <a:solidFill>
                            <a:srgbClr val="000000"/>
                          </a:solidFill>
                          <a:effectLst/>
                          <a:latin typeface="+mn-lt"/>
                        </a:rPr>
                        <a:t>2</a:t>
                      </a:r>
                      <a:endParaRPr lang="en-GB" sz="1400" b="0" i="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4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buFont typeface="+mj-lt"/>
                        <a:buAutoNum type="arabicPeriod" startAt="5"/>
                      </a:pPr>
                      <a:endParaRPr lang="en-GB" sz="14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l" fontAlgn="base">
                        <a:lnSpc>
                          <a:spcPct val="150000"/>
                        </a:lnSpc>
                        <a:buFont typeface="+mj-lt"/>
                        <a:buAutoNum type="arabicPeriod"/>
                      </a:pPr>
                      <a:r>
                        <a:rPr lang="en-GB" sz="1600" b="0" i="0" u="none" strike="noStrike" noProof="0" dirty="0">
                          <a:solidFill>
                            <a:srgbClr val="000000"/>
                          </a:solidFill>
                          <a:effectLst/>
                          <a:latin typeface="+mn-lt"/>
                        </a:rPr>
                        <a:t>Write a description of the artwork by Josh Bryan</a:t>
                      </a:r>
                    </a:p>
                    <a:p>
                      <a:pPr marL="228600" indent="-228600" algn="l" fontAlgn="base">
                        <a:lnSpc>
                          <a:spcPct val="150000"/>
                        </a:lnSpc>
                        <a:buFont typeface="+mj-lt"/>
                        <a:buAutoNum type="arabicPeriod"/>
                      </a:pPr>
                      <a:r>
                        <a:rPr lang="en-GB" sz="1600" b="0" i="0" u="none" strike="noStrike" noProof="0" dirty="0">
                          <a:solidFill>
                            <a:srgbClr val="000000"/>
                          </a:solidFill>
                          <a:effectLst/>
                          <a:latin typeface="+mn-lt"/>
                        </a:rPr>
                        <a:t>Write your opinion about the artwork.</a:t>
                      </a:r>
                    </a:p>
                    <a:p>
                      <a:pPr marL="0" indent="0" algn="l" fontAlgn="base">
                        <a:lnSpc>
                          <a:spcPct val="150000"/>
                        </a:lnSpc>
                        <a:buFont typeface="+mj-lt"/>
                        <a:buNone/>
                      </a:pPr>
                      <a:r>
                        <a:rPr lang="en-GB" sz="1600" b="0" i="0" u="none" strike="noStrike" noProof="0" dirty="0">
                          <a:solidFill>
                            <a:srgbClr val="000000"/>
                          </a:solidFill>
                          <a:effectLst/>
                          <a:latin typeface="+mn-lt"/>
                        </a:rPr>
                        <a:t>Use the sentence starters on the knowledge </a:t>
                      </a:r>
                    </a:p>
                    <a:p>
                      <a:pPr marL="0" indent="0" algn="l" fontAlgn="base">
                        <a:lnSpc>
                          <a:spcPct val="150000"/>
                        </a:lnSpc>
                        <a:buFont typeface="+mj-lt"/>
                        <a:buNone/>
                      </a:pPr>
                      <a:r>
                        <a:rPr lang="en-GB" sz="1600" b="0" i="0" u="none" strike="noStrike" noProof="0" dirty="0">
                          <a:solidFill>
                            <a:srgbClr val="000000"/>
                          </a:solidFill>
                          <a:effectLst/>
                          <a:latin typeface="+mn-lt"/>
                        </a:rPr>
                        <a:t>organiser to help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6120413"/>
                  </a:ext>
                </a:extLst>
              </a:tr>
            </a:tbl>
          </a:graphicData>
        </a:graphic>
      </p:graphicFrame>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60911" y="2691665"/>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82109" y="2910868"/>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5AA134-F50D-5459-D5F7-3FF3938DDB9B}"/>
              </a:ext>
            </a:extLst>
          </p:cNvPr>
          <p:cNvSpPr/>
          <p:nvPr/>
        </p:nvSpPr>
        <p:spPr>
          <a:xfrm>
            <a:off x="513009" y="4148233"/>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2603DD-C3AA-F4C0-217F-B4E255F4394B}"/>
              </a:ext>
            </a:extLst>
          </p:cNvPr>
          <p:cNvSpPr txBox="1"/>
          <p:nvPr/>
        </p:nvSpPr>
        <p:spPr>
          <a:xfrm>
            <a:off x="265427" y="4406712"/>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utoShape 2" descr="A set of black and white squares&#10;&#10;Description automatically generated">
            <a:extLst>
              <a:ext uri="{FF2B5EF4-FFF2-40B4-BE49-F238E27FC236}">
                <a16:creationId xmlns:a16="http://schemas.microsoft.com/office/drawing/2014/main" id="{2C940474-B299-C21A-DB67-90543838068A}"/>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FD77B2CB-DC34-ADD8-5298-0A741FBDE56A}"/>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377923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925C-3CAF-C8F8-3B95-7550DCBE125E}"/>
              </a:ext>
            </a:extLst>
          </p:cNvPr>
          <p:cNvSpPr>
            <a:spLocks noGrp="1"/>
          </p:cNvSpPr>
          <p:nvPr>
            <p:ph type="title"/>
          </p:nvPr>
        </p:nvSpPr>
        <p:spPr>
          <a:xfrm>
            <a:off x="0" y="19612"/>
            <a:ext cx="9906000" cy="385589"/>
          </a:xfrm>
          <a:solidFill>
            <a:srgbClr val="F2F2F2"/>
          </a:solidFill>
        </p:spPr>
        <p:txBody>
          <a:bodyPr>
            <a:noAutofit/>
          </a:bodyPr>
          <a:lstStyle/>
          <a:p>
            <a:r>
              <a:rPr lang="en-GB" sz="2800"/>
              <a:t>How to complete my homework</a:t>
            </a:r>
          </a:p>
        </p:txBody>
      </p:sp>
      <p:sp>
        <p:nvSpPr>
          <p:cNvPr id="23" name="TextBox 22">
            <a:extLst>
              <a:ext uri="{FF2B5EF4-FFF2-40B4-BE49-F238E27FC236}">
                <a16:creationId xmlns:a16="http://schemas.microsoft.com/office/drawing/2014/main" id="{BC7EE4D2-E3EA-C37E-976D-34BA64E752D1}"/>
              </a:ext>
            </a:extLst>
          </p:cNvPr>
          <p:cNvSpPr txBox="1"/>
          <p:nvPr/>
        </p:nvSpPr>
        <p:spPr>
          <a:xfrm>
            <a:off x="11092403" y="1739872"/>
            <a:ext cx="4915011" cy="2246769"/>
          </a:xfrm>
          <a:prstGeom prst="rect">
            <a:avLst/>
          </a:prstGeom>
          <a:solidFill>
            <a:schemeClr val="accent2">
              <a:lumMod val="20000"/>
              <a:lumOff val="80000"/>
            </a:schemeClr>
          </a:solidFill>
          <a:ln>
            <a:solidFill>
              <a:schemeClr val="tx1"/>
            </a:solidFill>
          </a:ln>
        </p:spPr>
        <p:txBody>
          <a:bodyPr wrap="square" lIns="91440" tIns="45720" rIns="91440" bIns="45720" rtlCol="0" anchor="t">
            <a:spAutoFit/>
          </a:bodyPr>
          <a:lstStyle/>
          <a:p>
            <a:endParaRPr lang="en-GB" sz="1400" b="1"/>
          </a:p>
          <a:p>
            <a:endParaRPr lang="en-GB" sz="1400" b="1"/>
          </a:p>
          <a:p>
            <a:r>
              <a:rPr lang="en-GB" sz="1400" b="1"/>
              <a:t>1) Class Teacher: </a:t>
            </a:r>
            <a:r>
              <a:rPr lang="en-GB" sz="1400"/>
              <a:t>Speak to your class teacher, they will be able to help you if you are unsure. Try your best and don’t worry if you do not complete everything.</a:t>
            </a:r>
          </a:p>
          <a:p>
            <a:r>
              <a:rPr lang="en-GB" sz="1400" b="1"/>
              <a:t>2) Tutor: </a:t>
            </a:r>
            <a:r>
              <a:rPr lang="en-GB" sz="1400"/>
              <a:t>If you are still unsure, speak with your tutor. Especially, If you have lost equipment, this booklet or having issues with SMHW.</a:t>
            </a:r>
            <a:endParaRPr lang="en-GB" sz="1400">
              <a:cs typeface="Calibri"/>
            </a:endParaRPr>
          </a:p>
          <a:p>
            <a:r>
              <a:rPr lang="en-GB" sz="1400" b="1"/>
              <a:t>3) Year Team: </a:t>
            </a:r>
            <a:r>
              <a:rPr lang="en-GB" sz="1400"/>
              <a:t>Once you have contacted your </a:t>
            </a:r>
            <a:r>
              <a:rPr lang="en-GB" sz="1400" b="1" u="sng"/>
              <a:t>teacher and tutor </a:t>
            </a:r>
            <a:r>
              <a:rPr lang="en-GB" sz="1400"/>
              <a:t>and still need help, then contact your Year team.</a:t>
            </a:r>
            <a:endParaRPr lang="en-GB" sz="1400">
              <a:cs typeface="Calibri"/>
            </a:endParaRPr>
          </a:p>
        </p:txBody>
      </p:sp>
      <p:sp>
        <p:nvSpPr>
          <p:cNvPr id="24" name="Title 1">
            <a:extLst>
              <a:ext uri="{FF2B5EF4-FFF2-40B4-BE49-F238E27FC236}">
                <a16:creationId xmlns:a16="http://schemas.microsoft.com/office/drawing/2014/main" id="{6A6F7BE5-59C2-7FAF-962B-ADF26109C2A8}"/>
              </a:ext>
            </a:extLst>
          </p:cNvPr>
          <p:cNvSpPr txBox="1">
            <a:spLocks/>
          </p:cNvSpPr>
          <p:nvPr/>
        </p:nvSpPr>
        <p:spPr>
          <a:xfrm>
            <a:off x="11557434" y="1790630"/>
            <a:ext cx="4401593" cy="343162"/>
          </a:xfrm>
          <a:prstGeom prst="rect">
            <a:avLst/>
          </a:prstGeom>
          <a:solidFill>
            <a:srgbClr val="FF0000"/>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pPr algn="ctr"/>
            <a:r>
              <a:rPr lang="en-GB" sz="1400">
                <a:solidFill>
                  <a:schemeClr val="bg1"/>
                </a:solidFill>
              </a:rPr>
              <a:t>I need help with my homework</a:t>
            </a:r>
          </a:p>
        </p:txBody>
      </p:sp>
      <p:pic>
        <p:nvPicPr>
          <p:cNvPr id="25" name="Picture 2">
            <a:extLst>
              <a:ext uri="{FF2B5EF4-FFF2-40B4-BE49-F238E27FC236}">
                <a16:creationId xmlns:a16="http://schemas.microsoft.com/office/drawing/2014/main" id="{E4929E3F-005A-5CED-5A82-45D3D8369D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85" t="73684" r="58679" b="554"/>
          <a:stretch/>
        </p:blipFill>
        <p:spPr bwMode="auto">
          <a:xfrm>
            <a:off x="37691" y="3397240"/>
            <a:ext cx="950420" cy="827745"/>
          </a:xfrm>
          <a:prstGeom prst="rect">
            <a:avLst/>
          </a:prstGeom>
          <a:noFill/>
          <a:extLst>
            <a:ext uri="{909E8E84-426E-40DD-AFC4-6F175D3DCCD1}">
              <a14:hiddenFill xmlns:a14="http://schemas.microsoft.com/office/drawing/2010/main">
                <a:solidFill>
                  <a:srgbClr val="FFFFFF"/>
                </a:solidFill>
              </a14:hiddenFill>
            </a:ext>
          </a:extLst>
        </p:spPr>
      </p:pic>
      <p:pic>
        <p:nvPicPr>
          <p:cNvPr id="34" name="Graphic 33" descr="Information with solid fill">
            <a:extLst>
              <a:ext uri="{FF2B5EF4-FFF2-40B4-BE49-F238E27FC236}">
                <a16:creationId xmlns:a16="http://schemas.microsoft.com/office/drawing/2014/main" id="{E54FDF37-BAA9-19BC-1226-AC84E9C6F2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9267" y="1755097"/>
            <a:ext cx="428167" cy="428167"/>
          </a:xfrm>
          <a:prstGeom prst="rect">
            <a:avLst/>
          </a:prstGeom>
        </p:spPr>
      </p:pic>
      <p:sp>
        <p:nvSpPr>
          <p:cNvPr id="35" name="Title 1">
            <a:extLst>
              <a:ext uri="{FF2B5EF4-FFF2-40B4-BE49-F238E27FC236}">
                <a16:creationId xmlns:a16="http://schemas.microsoft.com/office/drawing/2014/main" id="{EF326991-6DFC-8F73-DB2B-A2C84F6DA04F}"/>
              </a:ext>
            </a:extLst>
          </p:cNvPr>
          <p:cNvSpPr txBox="1">
            <a:spLocks/>
          </p:cNvSpPr>
          <p:nvPr/>
        </p:nvSpPr>
        <p:spPr>
          <a:xfrm>
            <a:off x="87780" y="1740703"/>
            <a:ext cx="9713970" cy="5032836"/>
          </a:xfrm>
          <a:prstGeom prst="roundRect">
            <a:avLst>
              <a:gd name="adj" fmla="val 1388"/>
            </a:avLst>
          </a:prstGeom>
          <a:noFill/>
          <a:ln w="12700">
            <a:solidFill>
              <a:schemeClr val="tx1">
                <a:lumMod val="50000"/>
                <a:lumOff val="50000"/>
              </a:schemeClr>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pPr>
              <a:lnSpc>
                <a:spcPct val="100000"/>
              </a:lnSpc>
            </a:pPr>
            <a:endParaRPr lang="en-GB" sz="1400">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p:txBody>
      </p:sp>
      <p:sp>
        <p:nvSpPr>
          <p:cNvPr id="36" name="Rectangle: Rounded Corners 35">
            <a:extLst>
              <a:ext uri="{FF2B5EF4-FFF2-40B4-BE49-F238E27FC236}">
                <a16:creationId xmlns:a16="http://schemas.microsoft.com/office/drawing/2014/main" id="{70943957-D2EB-AA88-EFC3-02B27F6F53F0}"/>
              </a:ext>
            </a:extLst>
          </p:cNvPr>
          <p:cNvSpPr/>
          <p:nvPr/>
        </p:nvSpPr>
        <p:spPr>
          <a:xfrm>
            <a:off x="995737" y="3626649"/>
            <a:ext cx="8670809" cy="735685"/>
          </a:xfrm>
          <a:prstGeom prst="roundRect">
            <a:avLst/>
          </a:prstGeom>
          <a:solidFill>
            <a:schemeClr val="accent4">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600" b="1">
                <a:cs typeface="Calibri"/>
              </a:rPr>
              <a:t>3.Cover up </a:t>
            </a:r>
            <a:r>
              <a:rPr lang="en-US" sz="1600">
                <a:cs typeface="Calibri"/>
              </a:rPr>
              <a:t>the information so you are unable to read/see it. </a:t>
            </a:r>
            <a:endParaRPr lang="en-US">
              <a:cs typeface="Calibri" panose="020F0502020204030204"/>
            </a:endParaRPr>
          </a:p>
        </p:txBody>
      </p:sp>
      <p:sp>
        <p:nvSpPr>
          <p:cNvPr id="37" name="Rectangle: Rounded Corners 36">
            <a:extLst>
              <a:ext uri="{FF2B5EF4-FFF2-40B4-BE49-F238E27FC236}">
                <a16:creationId xmlns:a16="http://schemas.microsoft.com/office/drawing/2014/main" id="{198D2466-FFE8-DBB9-D4F7-DCB21AF93F51}"/>
              </a:ext>
            </a:extLst>
          </p:cNvPr>
          <p:cNvSpPr/>
          <p:nvPr/>
        </p:nvSpPr>
        <p:spPr>
          <a:xfrm>
            <a:off x="995831" y="2806805"/>
            <a:ext cx="8670809" cy="684490"/>
          </a:xfrm>
          <a:prstGeom prst="roundRect">
            <a:avLst/>
          </a:prstGeom>
          <a:solidFill>
            <a:schemeClr val="accent2">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600" b="1">
                <a:cs typeface="Calibri"/>
              </a:rPr>
              <a:t>2. Read </a:t>
            </a:r>
            <a:r>
              <a:rPr lang="en-US" sz="1600">
                <a:cs typeface="Calibri"/>
              </a:rPr>
              <a:t>a small section of the Knowledge </a:t>
            </a:r>
            <a:r>
              <a:rPr lang="en-GB" sz="1600" err="1">
                <a:cs typeface="Calibri"/>
              </a:rPr>
              <a:t>Organsier</a:t>
            </a:r>
            <a:r>
              <a:rPr lang="en-US" sz="1600">
                <a:cs typeface="Calibri"/>
              </a:rPr>
              <a:t>, your teacher will tell you the key term numbers to learn for your homework.</a:t>
            </a:r>
            <a:endParaRPr lang="en-US"/>
          </a:p>
        </p:txBody>
      </p:sp>
      <p:sp>
        <p:nvSpPr>
          <p:cNvPr id="38" name="Rectangle: Rounded Corners 37">
            <a:extLst>
              <a:ext uri="{FF2B5EF4-FFF2-40B4-BE49-F238E27FC236}">
                <a16:creationId xmlns:a16="http://schemas.microsoft.com/office/drawing/2014/main" id="{5AC18419-8226-4D62-7313-EB026BDAFFFE}"/>
              </a:ext>
            </a:extLst>
          </p:cNvPr>
          <p:cNvSpPr/>
          <p:nvPr/>
        </p:nvSpPr>
        <p:spPr>
          <a:xfrm>
            <a:off x="1057912" y="4465547"/>
            <a:ext cx="8580731" cy="706930"/>
          </a:xfrm>
          <a:prstGeom prst="roundRect">
            <a:avLst/>
          </a:prstGeom>
          <a:solidFill>
            <a:schemeClr val="accent3">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600" b="1">
                <a:cs typeface="Calibri"/>
              </a:rPr>
              <a:t>4. Write:  In your red homework book, </a:t>
            </a:r>
            <a:r>
              <a:rPr lang="en-US" sz="1600">
                <a:cs typeface="Calibri"/>
              </a:rPr>
              <a:t>Write what you can remember. This should include both the Key term and definition.</a:t>
            </a:r>
          </a:p>
        </p:txBody>
      </p:sp>
      <p:sp>
        <p:nvSpPr>
          <p:cNvPr id="39" name="Rectangle: Rounded Corners 38">
            <a:extLst>
              <a:ext uri="{FF2B5EF4-FFF2-40B4-BE49-F238E27FC236}">
                <a16:creationId xmlns:a16="http://schemas.microsoft.com/office/drawing/2014/main" id="{3BC95146-7499-4E18-3815-574572E66EA7}"/>
              </a:ext>
            </a:extLst>
          </p:cNvPr>
          <p:cNvSpPr/>
          <p:nvPr/>
        </p:nvSpPr>
        <p:spPr>
          <a:xfrm>
            <a:off x="1000314" y="5358562"/>
            <a:ext cx="8638240" cy="577534"/>
          </a:xfrm>
          <a:prstGeom prst="roundRect">
            <a:avLst/>
          </a:prstGeom>
          <a:solidFill>
            <a:srgbClr val="ECD8F0">
              <a:alpha val="77000"/>
            </a:srgbClr>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600" b="1">
                <a:cs typeface="Calibri"/>
              </a:rPr>
              <a:t>5. Check: </a:t>
            </a:r>
            <a:r>
              <a:rPr lang="en-US" sz="1600">
                <a:ea typeface="+mn-lt"/>
                <a:cs typeface="+mn-lt"/>
              </a:rPr>
              <a:t>Check the Knowledge </a:t>
            </a:r>
            <a:r>
              <a:rPr lang="en-US" sz="1600" err="1">
                <a:ea typeface="+mn-lt"/>
                <a:cs typeface="+mn-lt"/>
              </a:rPr>
              <a:t>Organiser</a:t>
            </a:r>
            <a:r>
              <a:rPr lang="en-US" sz="1600">
                <a:ea typeface="+mn-lt"/>
                <a:cs typeface="+mn-lt"/>
              </a:rPr>
              <a:t> to see if you got the </a:t>
            </a:r>
            <a:r>
              <a:rPr lang="en-US" sz="1600">
                <a:cs typeface="Calibri"/>
              </a:rPr>
              <a:t>key term and </a:t>
            </a:r>
            <a:r>
              <a:rPr lang="en-US" sz="1600" err="1">
                <a:cs typeface="Calibri"/>
              </a:rPr>
              <a:t>defintions</a:t>
            </a:r>
            <a:r>
              <a:rPr lang="en-US" sz="1600">
                <a:cs typeface="Calibri"/>
              </a:rPr>
              <a:t> correct</a:t>
            </a:r>
            <a:r>
              <a:rPr lang="en-US" sz="1600">
                <a:ea typeface="+mn-lt"/>
                <a:cs typeface="+mn-lt"/>
              </a:rPr>
              <a:t>.  Correct any mistakes using a green pen</a:t>
            </a:r>
            <a:endParaRPr lang="en-US" sz="1600">
              <a:cs typeface="Calibri"/>
            </a:endParaRPr>
          </a:p>
        </p:txBody>
      </p:sp>
      <p:pic>
        <p:nvPicPr>
          <p:cNvPr id="40" name="Picture 2" descr="A hand holding a pencil and a paper&#10;&#10;Description automatically generated">
            <a:extLst>
              <a:ext uri="{FF2B5EF4-FFF2-40B4-BE49-F238E27FC236}">
                <a16:creationId xmlns:a16="http://schemas.microsoft.com/office/drawing/2014/main" id="{D8928649-C9E7-52A6-6F64-1B2FC3D18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15" t="74014" r="80154" b="-276"/>
          <a:stretch/>
        </p:blipFill>
        <p:spPr bwMode="auto">
          <a:xfrm>
            <a:off x="188283" y="2809375"/>
            <a:ext cx="658612" cy="62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 hand holding a pencil and a paper&#10;&#10;Description automatically generated">
            <a:extLst>
              <a:ext uri="{FF2B5EF4-FFF2-40B4-BE49-F238E27FC236}">
                <a16:creationId xmlns:a16="http://schemas.microsoft.com/office/drawing/2014/main" id="{73C5EA0F-C32D-6E0B-63B1-2C2AD6761A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81" t="71536" r="35524" b="2247"/>
          <a:stretch/>
        </p:blipFill>
        <p:spPr bwMode="auto">
          <a:xfrm>
            <a:off x="143028" y="4461337"/>
            <a:ext cx="800832" cy="7069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 hand holding a pencil and a paper&#10;&#10;Description automatically generated">
            <a:extLst>
              <a:ext uri="{FF2B5EF4-FFF2-40B4-BE49-F238E27FC236}">
                <a16:creationId xmlns:a16="http://schemas.microsoft.com/office/drawing/2014/main" id="{6FBB4C92-41C7-7880-9BDB-327C26155D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60" t="72285" r="12594" b="1498"/>
          <a:stretch/>
        </p:blipFill>
        <p:spPr bwMode="auto">
          <a:xfrm>
            <a:off x="180842" y="5622369"/>
            <a:ext cx="806270" cy="620709"/>
          </a:xfrm>
          <a:prstGeom prst="rect">
            <a:avLst/>
          </a:prstGeom>
          <a:noFill/>
          <a:extLst>
            <a:ext uri="{909E8E84-426E-40DD-AFC4-6F175D3DCCD1}">
              <a14:hiddenFill xmlns:a14="http://schemas.microsoft.com/office/drawing/2010/main">
                <a:solidFill>
                  <a:srgbClr val="FFFFFF"/>
                </a:solidFill>
              </a14:hiddenFill>
            </a:ext>
          </a:extLst>
        </p:spPr>
      </p:pic>
      <p:sp>
        <p:nvSpPr>
          <p:cNvPr id="61" name="Title 1">
            <a:extLst>
              <a:ext uri="{FF2B5EF4-FFF2-40B4-BE49-F238E27FC236}">
                <a16:creationId xmlns:a16="http://schemas.microsoft.com/office/drawing/2014/main" id="{45D6680D-84ED-92AB-2716-E398FB952BBF}"/>
              </a:ext>
            </a:extLst>
          </p:cNvPr>
          <p:cNvSpPr txBox="1">
            <a:spLocks/>
          </p:cNvSpPr>
          <p:nvPr/>
        </p:nvSpPr>
        <p:spPr>
          <a:xfrm>
            <a:off x="10583532" y="457743"/>
            <a:ext cx="9513317" cy="749164"/>
          </a:xfrm>
          <a:prstGeom prst="roundRect">
            <a:avLst>
              <a:gd name="adj" fmla="val 1388"/>
            </a:avLst>
          </a:prstGeom>
          <a:noFill/>
          <a:ln w="12700">
            <a:solidFill>
              <a:schemeClr val="tx1">
                <a:lumMod val="50000"/>
                <a:lumOff val="50000"/>
              </a:schemeClr>
            </a:solidFill>
          </a:ln>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pPr>
              <a:lnSpc>
                <a:spcPct val="100000"/>
              </a:lnSpc>
            </a:pPr>
            <a:r>
              <a:rPr lang="en-GB" sz="1400">
                <a:cs typeface="Calibri"/>
              </a:rPr>
              <a:t>This page will explain how you should complete your homework. </a:t>
            </a:r>
          </a:p>
          <a:p>
            <a:pPr>
              <a:lnSpc>
                <a:spcPct val="100000"/>
              </a:lnSpc>
            </a:pPr>
            <a:r>
              <a:rPr lang="en-GB" sz="1400">
                <a:cs typeface="Calibri"/>
              </a:rPr>
              <a:t>You can go on our website to help you too.</a:t>
            </a: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342900" indent="-342900">
              <a:lnSpc>
                <a:spcPct val="100000"/>
              </a:lnSpc>
              <a:buAutoNum type="arabicPeriod"/>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a:p>
            <a:pPr marL="285750" indent="-285750">
              <a:lnSpc>
                <a:spcPct val="100000"/>
              </a:lnSpc>
              <a:buFont typeface="Wingdings" pitchFamily="2" charset="2"/>
              <a:buChar char="ü"/>
            </a:pPr>
            <a:endParaRPr lang="en-GB" sz="1400">
              <a:solidFill>
                <a:schemeClr val="tx1">
                  <a:lumMod val="85000"/>
                  <a:lumOff val="15000"/>
                </a:schemeClr>
              </a:solidFill>
              <a:cs typeface="Calibri"/>
            </a:endParaRPr>
          </a:p>
        </p:txBody>
      </p:sp>
      <p:sp>
        <p:nvSpPr>
          <p:cNvPr id="4" name="Rectangle: Rounded Corners 3">
            <a:extLst>
              <a:ext uri="{FF2B5EF4-FFF2-40B4-BE49-F238E27FC236}">
                <a16:creationId xmlns:a16="http://schemas.microsoft.com/office/drawing/2014/main" id="{DC5733A8-F017-8744-BBB6-041071BD72B4}"/>
              </a:ext>
            </a:extLst>
          </p:cNvPr>
          <p:cNvSpPr/>
          <p:nvPr/>
        </p:nvSpPr>
        <p:spPr>
          <a:xfrm>
            <a:off x="998895" y="2233360"/>
            <a:ext cx="8667743" cy="487213"/>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342900" indent="-342900">
              <a:buAutoNum type="arabicPeriod"/>
            </a:pPr>
            <a:r>
              <a:rPr lang="en-US" sz="1600">
                <a:cs typeface="Calibri"/>
              </a:rPr>
              <a:t>For</a:t>
            </a:r>
            <a:r>
              <a:rPr lang="en-US" sz="1600">
                <a:ea typeface="+mn-lt"/>
                <a:cs typeface="+mn-lt"/>
              </a:rPr>
              <a:t> each homework you will be asked to look at a particular section of your Knowledge </a:t>
            </a:r>
            <a:r>
              <a:rPr lang="en-US" sz="1600" err="1">
                <a:ea typeface="+mn-lt"/>
                <a:cs typeface="+mn-lt"/>
              </a:rPr>
              <a:t>Organiser</a:t>
            </a:r>
            <a:r>
              <a:rPr lang="en-US" sz="1600">
                <a:ea typeface="+mn-lt"/>
                <a:cs typeface="+mn-lt"/>
              </a:rPr>
              <a:t>. Set a timer for</a:t>
            </a:r>
            <a:r>
              <a:rPr lang="en-US" sz="1600" b="1">
                <a:ea typeface="+mn-lt"/>
                <a:cs typeface="+mn-lt"/>
              </a:rPr>
              <a:t> 20 minutes.</a:t>
            </a:r>
            <a:endParaRPr lang="en-US" sz="1600" b="1">
              <a:cs typeface="Calibri"/>
            </a:endParaRPr>
          </a:p>
        </p:txBody>
      </p:sp>
      <p:sp>
        <p:nvSpPr>
          <p:cNvPr id="7" name="Title 1">
            <a:extLst>
              <a:ext uri="{FF2B5EF4-FFF2-40B4-BE49-F238E27FC236}">
                <a16:creationId xmlns:a16="http://schemas.microsoft.com/office/drawing/2014/main" id="{F8D219D0-CF1F-FA99-DB20-C22FEEB831CF}"/>
              </a:ext>
            </a:extLst>
          </p:cNvPr>
          <p:cNvSpPr txBox="1">
            <a:spLocks/>
          </p:cNvSpPr>
          <p:nvPr/>
        </p:nvSpPr>
        <p:spPr>
          <a:xfrm>
            <a:off x="146394" y="1831800"/>
            <a:ext cx="9587503" cy="348135"/>
          </a:xfrm>
          <a:prstGeom prst="rect">
            <a:avLst/>
          </a:prstGeom>
          <a:solidFill>
            <a:srgbClr val="F2F2F2"/>
          </a:solidFill>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000" b="1"/>
              <a:t>Instructions: How to complete my homework</a:t>
            </a:r>
            <a:endParaRPr lang="en-US" sz="2000" b="1"/>
          </a:p>
        </p:txBody>
      </p:sp>
      <p:sp>
        <p:nvSpPr>
          <p:cNvPr id="8" name="Rectangle: Rounded Corners 7">
            <a:extLst>
              <a:ext uri="{FF2B5EF4-FFF2-40B4-BE49-F238E27FC236}">
                <a16:creationId xmlns:a16="http://schemas.microsoft.com/office/drawing/2014/main" id="{B28AA219-99F3-73AE-0BDC-3E66119EE85F}"/>
              </a:ext>
            </a:extLst>
          </p:cNvPr>
          <p:cNvSpPr/>
          <p:nvPr/>
        </p:nvSpPr>
        <p:spPr>
          <a:xfrm>
            <a:off x="1000313" y="6048675"/>
            <a:ext cx="8638240" cy="577534"/>
          </a:xfrm>
          <a:prstGeom prst="roundRect">
            <a:avLst/>
          </a:prstGeom>
          <a:solidFill>
            <a:schemeClr val="accent6">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r>
              <a:rPr lang="en-US" sz="1600" b="1">
                <a:cs typeface="Calibri"/>
              </a:rPr>
              <a:t>6. Complete </a:t>
            </a:r>
            <a:r>
              <a:rPr lang="en-US" sz="1600">
                <a:cs typeface="Calibri"/>
              </a:rPr>
              <a:t>the other knowledge questions. Please stop if you run out of time. </a:t>
            </a:r>
            <a:r>
              <a:rPr lang="en-US" sz="1600" b="1">
                <a:cs typeface="Calibri"/>
              </a:rPr>
              <a:t> </a:t>
            </a:r>
            <a:endParaRPr lang="en-US" sz="1600">
              <a:cs typeface="Calibri"/>
            </a:endParaRPr>
          </a:p>
        </p:txBody>
      </p:sp>
      <p:sp>
        <p:nvSpPr>
          <p:cNvPr id="9" name="Title 1">
            <a:extLst>
              <a:ext uri="{FF2B5EF4-FFF2-40B4-BE49-F238E27FC236}">
                <a16:creationId xmlns:a16="http://schemas.microsoft.com/office/drawing/2014/main" id="{CD5D6B4D-3704-ADC4-8436-934462F60865}"/>
              </a:ext>
            </a:extLst>
          </p:cNvPr>
          <p:cNvSpPr txBox="1">
            <a:spLocks/>
          </p:cNvSpPr>
          <p:nvPr/>
        </p:nvSpPr>
        <p:spPr>
          <a:xfrm>
            <a:off x="1627260" y="523460"/>
            <a:ext cx="1550560" cy="951984"/>
          </a:xfrm>
          <a:prstGeom prst="rect">
            <a:avLst/>
          </a:prstGeom>
          <a:solidFill>
            <a:srgbClr val="F2F2F2"/>
          </a:solidFill>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2400" b="1"/>
              <a:t>You will need</a:t>
            </a:r>
            <a:endParaRPr lang="en-US"/>
          </a:p>
        </p:txBody>
      </p:sp>
      <p:pic>
        <p:nvPicPr>
          <p:cNvPr id="10" name="Picture 9" descr="A red notebook with a black line&#10;&#10;Description automatically generated">
            <a:extLst>
              <a:ext uri="{FF2B5EF4-FFF2-40B4-BE49-F238E27FC236}">
                <a16:creationId xmlns:a16="http://schemas.microsoft.com/office/drawing/2014/main" id="{F4D7B8D1-FE20-EF90-2C3F-44FBF4243B1E}"/>
              </a:ext>
            </a:extLst>
          </p:cNvPr>
          <p:cNvPicPr>
            <a:picLocks noChangeAspect="1"/>
          </p:cNvPicPr>
          <p:nvPr/>
        </p:nvPicPr>
        <p:blipFill>
          <a:blip r:embed="rId6"/>
          <a:stretch>
            <a:fillRect/>
          </a:stretch>
        </p:blipFill>
        <p:spPr>
          <a:xfrm>
            <a:off x="3404828" y="526303"/>
            <a:ext cx="795967" cy="1132756"/>
          </a:xfrm>
          <a:prstGeom prst="rect">
            <a:avLst/>
          </a:prstGeom>
        </p:spPr>
      </p:pic>
      <p:pic>
        <p:nvPicPr>
          <p:cNvPr id="11" name="Graphic 10" descr="Pen with solid fill">
            <a:extLst>
              <a:ext uri="{FF2B5EF4-FFF2-40B4-BE49-F238E27FC236}">
                <a16:creationId xmlns:a16="http://schemas.microsoft.com/office/drawing/2014/main" id="{ACF7E2B5-9DF1-569B-1E58-8CDC4EE404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2706" y="455763"/>
            <a:ext cx="914400" cy="914400"/>
          </a:xfrm>
          <a:prstGeom prst="rect">
            <a:avLst/>
          </a:prstGeom>
        </p:spPr>
      </p:pic>
      <p:pic>
        <p:nvPicPr>
          <p:cNvPr id="12" name="Graphic 11" descr="Pen with solid fill">
            <a:extLst>
              <a:ext uri="{FF2B5EF4-FFF2-40B4-BE49-F238E27FC236}">
                <a16:creationId xmlns:a16="http://schemas.microsoft.com/office/drawing/2014/main" id="{E154C150-36A1-AE2B-9A5E-506B01FE04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72177" y="470139"/>
            <a:ext cx="914400" cy="914400"/>
          </a:xfrm>
          <a:prstGeom prst="rect">
            <a:avLst/>
          </a:prstGeom>
        </p:spPr>
      </p:pic>
      <p:sp>
        <p:nvSpPr>
          <p:cNvPr id="13" name="TextBox 12">
            <a:extLst>
              <a:ext uri="{FF2B5EF4-FFF2-40B4-BE49-F238E27FC236}">
                <a16:creationId xmlns:a16="http://schemas.microsoft.com/office/drawing/2014/main" id="{603CD766-2A56-D963-F4E8-7F8DB047A95B}"/>
              </a:ext>
            </a:extLst>
          </p:cNvPr>
          <p:cNvSpPr txBox="1"/>
          <p:nvPr/>
        </p:nvSpPr>
        <p:spPr>
          <a:xfrm>
            <a:off x="3177395" y="1380226"/>
            <a:ext cx="1250831"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Homework book</a:t>
            </a:r>
            <a:endParaRPr lang="en-US" sz="1200" b="1"/>
          </a:p>
        </p:txBody>
      </p:sp>
      <p:sp>
        <p:nvSpPr>
          <p:cNvPr id="14" name="TextBox 13">
            <a:extLst>
              <a:ext uri="{FF2B5EF4-FFF2-40B4-BE49-F238E27FC236}">
                <a16:creationId xmlns:a16="http://schemas.microsoft.com/office/drawing/2014/main" id="{12AF0BED-6C58-DE3C-3A2B-FFD5B1763E5B}"/>
              </a:ext>
            </a:extLst>
          </p:cNvPr>
          <p:cNvSpPr txBox="1"/>
          <p:nvPr/>
        </p:nvSpPr>
        <p:spPr>
          <a:xfrm>
            <a:off x="4643885" y="1365848"/>
            <a:ext cx="1452114" cy="2747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Green and Red Pen</a:t>
            </a:r>
            <a:endParaRPr lang="en-US" sz="1200" b="1"/>
          </a:p>
        </p:txBody>
      </p:sp>
      <p:pic>
        <p:nvPicPr>
          <p:cNvPr id="16" name="Graphic 15" descr="Stopwatch 33% with solid fill">
            <a:extLst>
              <a:ext uri="{FF2B5EF4-FFF2-40B4-BE49-F238E27FC236}">
                <a16:creationId xmlns:a16="http://schemas.microsoft.com/office/drawing/2014/main" id="{7CC0110B-2A96-1483-8A4C-73FF7E5C17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94253" y="412631"/>
            <a:ext cx="914400" cy="914400"/>
          </a:xfrm>
          <a:prstGeom prst="rect">
            <a:avLst/>
          </a:prstGeom>
        </p:spPr>
      </p:pic>
      <p:sp>
        <p:nvSpPr>
          <p:cNvPr id="17" name="TextBox 16">
            <a:extLst>
              <a:ext uri="{FF2B5EF4-FFF2-40B4-BE49-F238E27FC236}">
                <a16:creationId xmlns:a16="http://schemas.microsoft.com/office/drawing/2014/main" id="{1A2ACBEB-00CC-AF87-1BC7-4CAEE9865E82}"/>
              </a:ext>
            </a:extLst>
          </p:cNvPr>
          <p:cNvSpPr txBox="1"/>
          <p:nvPr/>
        </p:nvSpPr>
        <p:spPr>
          <a:xfrm>
            <a:off x="6182262" y="1250828"/>
            <a:ext cx="1495245"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Optional: Timer: Set for 20 minutes</a:t>
            </a:r>
            <a:endParaRPr lang="en-US" sz="1200" b="1"/>
          </a:p>
        </p:txBody>
      </p:sp>
    </p:spTree>
    <p:extLst>
      <p:ext uri="{BB962C8B-B14F-4D97-AF65-F5344CB8AC3E}">
        <p14:creationId xmlns:p14="http://schemas.microsoft.com/office/powerpoint/2010/main" val="4099607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9F40-10EE-918B-35F2-DD1F4CDB68D9}"/>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Drama</a:t>
            </a:r>
            <a:endParaRPr lang="en-GB" sz="1400" dirty="0">
              <a:solidFill>
                <a:schemeClr val="bg1"/>
              </a:solidFill>
              <a:latin typeface="+mn-lt"/>
              <a:ea typeface="Calibri"/>
              <a:cs typeface="Calibri"/>
            </a:endParaRPr>
          </a:p>
        </p:txBody>
      </p:sp>
      <p:pic>
        <p:nvPicPr>
          <p:cNvPr id="5" name="Picture 4">
            <a:extLst>
              <a:ext uri="{FF2B5EF4-FFF2-40B4-BE49-F238E27FC236}">
                <a16:creationId xmlns:a16="http://schemas.microsoft.com/office/drawing/2014/main" id="{B26DB64E-7027-EDD1-2CF1-5341C3A53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4821" y="2"/>
            <a:ext cx="890209" cy="737936"/>
          </a:xfrm>
          <a:prstGeom prst="rect">
            <a:avLst/>
          </a:prstGeom>
          <a:solidFill>
            <a:schemeClr val="bg1"/>
          </a:solidFill>
        </p:spPr>
      </p:pic>
      <p:graphicFrame>
        <p:nvGraphicFramePr>
          <p:cNvPr id="3" name="Content Placeholder 5">
            <a:extLst>
              <a:ext uri="{FF2B5EF4-FFF2-40B4-BE49-F238E27FC236}">
                <a16:creationId xmlns:a16="http://schemas.microsoft.com/office/drawing/2014/main" id="{6DB19C12-80A5-897C-04C0-B8F765C84716}"/>
              </a:ext>
            </a:extLst>
          </p:cNvPr>
          <p:cNvGraphicFramePr>
            <a:graphicFrameLocks/>
          </p:cNvGraphicFramePr>
          <p:nvPr>
            <p:extLst>
              <p:ext uri="{D42A27DB-BD31-4B8C-83A1-F6EECF244321}">
                <p14:modId xmlns:p14="http://schemas.microsoft.com/office/powerpoint/2010/main" val="775346390"/>
              </p:ext>
            </p:extLst>
          </p:nvPr>
        </p:nvGraphicFramePr>
        <p:xfrm>
          <a:off x="2456" y="887721"/>
          <a:ext cx="5457101" cy="481965"/>
        </p:xfrm>
        <a:graphic>
          <a:graphicData uri="http://schemas.openxmlformats.org/drawingml/2006/table">
            <a:tbl>
              <a:tblPr firstRow="1" firstCol="1" bandRow="1">
                <a:tableStyleId>{5C22544A-7EE6-4342-B048-85BDC9FD1C3A}</a:tableStyleId>
              </a:tblPr>
              <a:tblGrid>
                <a:gridCol w="5457101">
                  <a:extLst>
                    <a:ext uri="{9D8B030D-6E8A-4147-A177-3AD203B41FA5}">
                      <a16:colId xmlns:a16="http://schemas.microsoft.com/office/drawing/2014/main" val="3454634136"/>
                    </a:ext>
                  </a:extLst>
                </a:gridCol>
              </a:tblGrid>
              <a:tr h="470019">
                <a:tc>
                  <a:txBody>
                    <a:bodyPr/>
                    <a:lstStyle/>
                    <a:p>
                      <a:pPr algn="l">
                        <a:lnSpc>
                          <a:spcPct val="107000"/>
                        </a:lnSpc>
                        <a:spcAft>
                          <a:spcPts val="0"/>
                        </a:spcAft>
                      </a:pPr>
                      <a:r>
                        <a:rPr lang="en-GB" sz="10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 will develop your ability to describe, explain and analyse an extract from your set text using written communication. You will learn how to write structured essays communicating your ideas for staging a piece of scripted dialogue.</a:t>
                      </a:r>
                    </a:p>
                  </a:txBody>
                  <a:tcPr marL="55721" marR="55721" marT="0" marB="0">
                    <a:solidFill>
                      <a:schemeClr val="accent6">
                        <a:lumMod val="20000"/>
                        <a:lumOff val="80000"/>
                      </a:schemeClr>
                    </a:solidFill>
                  </a:tcPr>
                </a:tc>
                <a:extLst>
                  <a:ext uri="{0D108BD9-81ED-4DB2-BD59-A6C34878D82A}">
                    <a16:rowId xmlns:a16="http://schemas.microsoft.com/office/drawing/2014/main" val="3868984974"/>
                  </a:ext>
                </a:extLst>
              </a:tr>
            </a:tbl>
          </a:graphicData>
        </a:graphic>
      </p:graphicFrame>
      <p:sp>
        <p:nvSpPr>
          <p:cNvPr id="4" name="TextBox 3">
            <a:extLst>
              <a:ext uri="{FF2B5EF4-FFF2-40B4-BE49-F238E27FC236}">
                <a16:creationId xmlns:a16="http://schemas.microsoft.com/office/drawing/2014/main" id="{7AFE06D8-3191-7F37-5E8A-630022711D60}"/>
              </a:ext>
            </a:extLst>
          </p:cNvPr>
          <p:cNvSpPr txBox="1"/>
          <p:nvPr/>
        </p:nvSpPr>
        <p:spPr>
          <a:xfrm>
            <a:off x="24193" y="568452"/>
            <a:ext cx="5596522" cy="275075"/>
          </a:xfrm>
          <a:prstGeom prst="rect">
            <a:avLst/>
          </a:prstGeom>
          <a:solidFill>
            <a:schemeClr val="accent6">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lIns="74295" tIns="37148" rIns="74295" bIns="37148" rtlCol="0" anchor="t">
            <a:spAutoFit/>
          </a:bodyPr>
          <a:lstStyle/>
          <a:p>
            <a:r>
              <a:rPr lang="en-GB" sz="1300" b="1">
                <a:solidFill>
                  <a:schemeClr val="tx1"/>
                </a:solidFill>
              </a:rPr>
              <a:t>Year 9 Drama –Block 12-Section B (Describe, Explain &amp; Evaluate)</a:t>
            </a:r>
            <a:endParaRPr lang="en-US" sz="1463"/>
          </a:p>
        </p:txBody>
      </p:sp>
      <p:graphicFrame>
        <p:nvGraphicFramePr>
          <p:cNvPr id="6" name="Table 5">
            <a:extLst>
              <a:ext uri="{FF2B5EF4-FFF2-40B4-BE49-F238E27FC236}">
                <a16:creationId xmlns:a16="http://schemas.microsoft.com/office/drawing/2014/main" id="{E8E59398-43D0-5DB7-F7C3-6DA7BA0C31B8}"/>
              </a:ext>
            </a:extLst>
          </p:cNvPr>
          <p:cNvGraphicFramePr>
            <a:graphicFrameLocks noGrp="1"/>
          </p:cNvGraphicFramePr>
          <p:nvPr>
            <p:extLst>
              <p:ext uri="{D42A27DB-BD31-4B8C-83A1-F6EECF244321}">
                <p14:modId xmlns:p14="http://schemas.microsoft.com/office/powerpoint/2010/main" val="1601940906"/>
              </p:ext>
            </p:extLst>
          </p:nvPr>
        </p:nvGraphicFramePr>
        <p:xfrm>
          <a:off x="5595636" y="567831"/>
          <a:ext cx="4281160" cy="2315291"/>
        </p:xfrm>
        <a:graphic>
          <a:graphicData uri="http://schemas.openxmlformats.org/drawingml/2006/table">
            <a:tbl>
              <a:tblPr firstRow="1" bandRow="1">
                <a:tableStyleId>{5C22544A-7EE6-4342-B048-85BDC9FD1C3A}</a:tableStyleId>
              </a:tblPr>
              <a:tblGrid>
                <a:gridCol w="1460630">
                  <a:extLst>
                    <a:ext uri="{9D8B030D-6E8A-4147-A177-3AD203B41FA5}">
                      <a16:colId xmlns:a16="http://schemas.microsoft.com/office/drawing/2014/main" val="1983997244"/>
                    </a:ext>
                  </a:extLst>
                </a:gridCol>
                <a:gridCol w="2820530">
                  <a:extLst>
                    <a:ext uri="{9D8B030D-6E8A-4147-A177-3AD203B41FA5}">
                      <a16:colId xmlns:a16="http://schemas.microsoft.com/office/drawing/2014/main" val="4220075754"/>
                    </a:ext>
                  </a:extLst>
                </a:gridCol>
              </a:tblGrid>
              <a:tr h="325041">
                <a:tc gridSpan="2">
                  <a:txBody>
                    <a:bodyPr/>
                    <a:lstStyle/>
                    <a:p>
                      <a:pPr algn="ctr">
                        <a:buNone/>
                      </a:pPr>
                      <a:r>
                        <a:rPr lang="en-US" sz="1500" dirty="0"/>
                        <a:t>Writing Skills</a:t>
                      </a:r>
                    </a:p>
                  </a:txBody>
                  <a:tcPr marL="74295" marR="74295" marT="37148" marB="37148"/>
                </a:tc>
                <a:tc hMerge="1">
                  <a:txBody>
                    <a:bodyPr/>
                    <a:lstStyle/>
                    <a:p>
                      <a:endParaRPr lang="en-GB"/>
                    </a:p>
                  </a:txBody>
                  <a:tcPr/>
                </a:tc>
                <a:extLst>
                  <a:ext uri="{0D108BD9-81ED-4DB2-BD59-A6C34878D82A}">
                    <a16:rowId xmlns:a16="http://schemas.microsoft.com/office/drawing/2014/main" val="1785818376"/>
                  </a:ext>
                </a:extLst>
              </a:tr>
              <a:tr h="417909">
                <a:tc>
                  <a:txBody>
                    <a:bodyPr/>
                    <a:lstStyle/>
                    <a:p>
                      <a:pPr fontAlgn="base"/>
                      <a:r>
                        <a:rPr lang="en-GB" sz="1100" b="1" dirty="0">
                          <a:effectLst/>
                          <a:latin typeface="Calibri"/>
                        </a:rPr>
                        <a:t>Evaluate</a:t>
                      </a:r>
                      <a:endParaRPr lang="en-GB" sz="1100" dirty="0">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solidFill>
                      <a:srgbClr val="D2DEEF"/>
                    </a:solidFill>
                  </a:tcPr>
                </a:tc>
                <a:tc>
                  <a:txBody>
                    <a:bodyPr/>
                    <a:lstStyle/>
                    <a:p>
                      <a:pPr fontAlgn="base"/>
                      <a:r>
                        <a:rPr lang="en-GB" sz="1100" dirty="0">
                          <a:effectLst/>
                          <a:latin typeface="Calibri"/>
                        </a:rPr>
                        <a:t>Deciding how successful or unsuccessful the actors were</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43434149"/>
                  </a:ext>
                </a:extLst>
              </a:tr>
              <a:tr h="417909">
                <a:tc>
                  <a:txBody>
                    <a:bodyPr/>
                    <a:lstStyle/>
                    <a:p>
                      <a:pPr fontAlgn="base"/>
                      <a:r>
                        <a:rPr lang="en-GB" sz="1100" b="1" dirty="0">
                          <a:effectLst/>
                          <a:latin typeface="Calibri"/>
                        </a:rPr>
                        <a:t>Describe</a:t>
                      </a:r>
                      <a:endParaRPr lang="en-GB" sz="1100" dirty="0">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FF7"/>
                    </a:solidFill>
                  </a:tcPr>
                </a:tc>
                <a:tc>
                  <a:txBody>
                    <a:bodyPr/>
                    <a:lstStyle/>
                    <a:p>
                      <a:pPr fontAlgn="base"/>
                      <a:r>
                        <a:rPr lang="en-GB" sz="1100" dirty="0">
                          <a:effectLst/>
                          <a:latin typeface="Calibri"/>
                        </a:rPr>
                        <a:t>Describing </a:t>
                      </a:r>
                      <a:r>
                        <a:rPr lang="en-GB" sz="1100" i="1" u="sng" dirty="0">
                          <a:effectLst/>
                          <a:latin typeface="Calibri"/>
                        </a:rPr>
                        <a:t>what</a:t>
                      </a:r>
                      <a:r>
                        <a:rPr lang="en-GB" sz="1100" dirty="0">
                          <a:effectLst/>
                          <a:latin typeface="Calibri"/>
                        </a:rPr>
                        <a:t> specific vocal or physical skill used e.g. worried facial expressions</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336339055"/>
                  </a:ext>
                </a:extLst>
              </a:tr>
              <a:tr h="417909">
                <a:tc>
                  <a:txBody>
                    <a:bodyPr/>
                    <a:lstStyle/>
                    <a:p>
                      <a:pPr fontAlgn="base"/>
                      <a:r>
                        <a:rPr lang="en-GB" sz="1100" b="1" dirty="0">
                          <a:effectLst/>
                          <a:latin typeface="Calibri"/>
                        </a:rPr>
                        <a:t>Explain</a:t>
                      </a:r>
                      <a:endParaRPr lang="en-GB" sz="1100" dirty="0">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2DEEF"/>
                    </a:solidFill>
                  </a:tcPr>
                </a:tc>
                <a:tc>
                  <a:txBody>
                    <a:bodyPr/>
                    <a:lstStyle/>
                    <a:p>
                      <a:pPr fontAlgn="base"/>
                      <a:r>
                        <a:rPr lang="en-GB" sz="1100" dirty="0">
                          <a:effectLst/>
                          <a:latin typeface="Calibri"/>
                        </a:rPr>
                        <a:t>Explaining </a:t>
                      </a:r>
                      <a:r>
                        <a:rPr lang="en-GB" sz="1100" i="1" u="sng" dirty="0">
                          <a:effectLst/>
                          <a:latin typeface="Calibri"/>
                        </a:rPr>
                        <a:t>how </a:t>
                      </a:r>
                      <a:r>
                        <a:rPr lang="en-GB" sz="1100" dirty="0">
                          <a:effectLst/>
                          <a:latin typeface="Calibri"/>
                        </a:rPr>
                        <a:t>they demonstrated the vocal or physical skill e.g. by scrunching their eyebrows together</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649556290"/>
                  </a:ext>
                </a:extLst>
              </a:tr>
              <a:tr h="464344">
                <a:tc>
                  <a:txBody>
                    <a:bodyPr/>
                    <a:lstStyle/>
                    <a:p>
                      <a:pPr fontAlgn="base"/>
                      <a:r>
                        <a:rPr lang="en-GB" sz="1100" b="1" dirty="0">
                          <a:effectLst/>
                          <a:latin typeface="Calibri"/>
                        </a:rPr>
                        <a:t>Analyse</a:t>
                      </a:r>
                      <a:endParaRPr lang="en-GB" sz="1100" dirty="0">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FF7"/>
                    </a:solidFill>
                  </a:tcPr>
                </a:tc>
                <a:tc>
                  <a:txBody>
                    <a:bodyPr/>
                    <a:lstStyle/>
                    <a:p>
                      <a:pPr fontAlgn="base"/>
                      <a:r>
                        <a:rPr lang="en-GB" sz="1100" dirty="0">
                          <a:effectLst/>
                          <a:latin typeface="Calibri"/>
                        </a:rPr>
                        <a:t>Analysing </a:t>
                      </a:r>
                      <a:r>
                        <a:rPr lang="en-GB" sz="1100" i="1" u="sng" dirty="0">
                          <a:effectLst/>
                          <a:latin typeface="Calibri"/>
                        </a:rPr>
                        <a:t>why</a:t>
                      </a:r>
                      <a:r>
                        <a:rPr lang="en-GB" sz="1100" dirty="0">
                          <a:effectLst/>
                          <a:latin typeface="Calibri"/>
                        </a:rPr>
                        <a:t> they did this, what it showed about the character e.g. this made the character appear concerned about...</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662058996"/>
                  </a:ext>
                </a:extLst>
              </a:tr>
            </a:tbl>
          </a:graphicData>
        </a:graphic>
      </p:graphicFrame>
      <p:graphicFrame>
        <p:nvGraphicFramePr>
          <p:cNvPr id="7" name="Table 6">
            <a:extLst>
              <a:ext uri="{FF2B5EF4-FFF2-40B4-BE49-F238E27FC236}">
                <a16:creationId xmlns:a16="http://schemas.microsoft.com/office/drawing/2014/main" id="{E1AB2327-F59E-4522-486C-5297F915A435}"/>
              </a:ext>
            </a:extLst>
          </p:cNvPr>
          <p:cNvGraphicFramePr>
            <a:graphicFrameLocks noGrp="1"/>
          </p:cNvGraphicFramePr>
          <p:nvPr>
            <p:extLst>
              <p:ext uri="{D42A27DB-BD31-4B8C-83A1-F6EECF244321}">
                <p14:modId xmlns:p14="http://schemas.microsoft.com/office/powerpoint/2010/main" val="4162599103"/>
              </p:ext>
            </p:extLst>
          </p:nvPr>
        </p:nvGraphicFramePr>
        <p:xfrm>
          <a:off x="42925" y="1371820"/>
          <a:ext cx="5580540" cy="5153627"/>
        </p:xfrm>
        <a:graphic>
          <a:graphicData uri="http://schemas.openxmlformats.org/drawingml/2006/table">
            <a:tbl>
              <a:tblPr firstRow="1" bandRow="1">
                <a:tableStyleId>{5C22544A-7EE6-4342-B048-85BDC9FD1C3A}</a:tableStyleId>
              </a:tblPr>
              <a:tblGrid>
                <a:gridCol w="782761">
                  <a:extLst>
                    <a:ext uri="{9D8B030D-6E8A-4147-A177-3AD203B41FA5}">
                      <a16:colId xmlns:a16="http://schemas.microsoft.com/office/drawing/2014/main" val="57642892"/>
                    </a:ext>
                  </a:extLst>
                </a:gridCol>
                <a:gridCol w="4797779">
                  <a:extLst>
                    <a:ext uri="{9D8B030D-6E8A-4147-A177-3AD203B41FA5}">
                      <a16:colId xmlns:a16="http://schemas.microsoft.com/office/drawing/2014/main" val="3201043510"/>
                    </a:ext>
                  </a:extLst>
                </a:gridCol>
              </a:tblGrid>
              <a:tr h="297180">
                <a:tc gridSpan="2">
                  <a:txBody>
                    <a:bodyPr/>
                    <a:lstStyle/>
                    <a:p>
                      <a:pPr lvl="0" algn="ctr">
                        <a:buNone/>
                      </a:pPr>
                      <a:r>
                        <a:rPr lang="en-GB" sz="1500" b="1" i="0" dirty="0">
                          <a:solidFill>
                            <a:srgbClr val="000000"/>
                          </a:solidFill>
                          <a:effectLst/>
                          <a:latin typeface="Calibri"/>
                        </a:rPr>
                        <a:t>Vocal Skills</a:t>
                      </a:r>
                    </a:p>
                  </a:txBody>
                  <a:tcPr marL="74295" marR="74295" marT="37148" marB="37148">
                    <a:lnL w="9524">
                      <a:solidFill>
                        <a:srgbClr val="FFFFFF"/>
                      </a:solidFill>
                    </a:lnL>
                    <a:lnR w="9524">
                      <a:solidFill>
                        <a:srgbClr val="FFFFFF"/>
                      </a:solidFill>
                    </a:lnR>
                    <a:lnT w="9524">
                      <a:solidFill>
                        <a:srgbClr val="FFFFFF"/>
                      </a:solidFill>
                    </a:lnT>
                    <a:lnB w="9524">
                      <a:solidFill>
                        <a:srgbClr val="FFFFFF"/>
                      </a:solidFill>
                    </a:lnB>
                    <a:solidFill>
                      <a:srgbClr val="BDD7EE"/>
                    </a:solidFill>
                  </a:tcPr>
                </a:tc>
                <a:tc hMerge="1">
                  <a:txBody>
                    <a:bodyPr/>
                    <a:lstStyle/>
                    <a:p>
                      <a:endParaRPr lang="en-US"/>
                    </a:p>
                  </a:txBody>
                  <a:tcPr>
                    <a:lnL w="9524">
                      <a:solidFill>
                        <a:srgbClr val="FFFFFF"/>
                      </a:solidFill>
                    </a:lnL>
                    <a:lnR w="9524">
                      <a:solidFill>
                        <a:srgbClr val="FFFFFF"/>
                      </a:solidFill>
                    </a:lnR>
                    <a:lnT w="9524">
                      <a:solidFill>
                        <a:srgbClr val="FFFFFF"/>
                      </a:solidFill>
                    </a:lnT>
                    <a:lnB w="9524">
                      <a:solidFill>
                        <a:srgbClr val="FFFFFF"/>
                      </a:solidFill>
                    </a:lnB>
                    <a:solidFill>
                      <a:srgbClr val="9DC3E6"/>
                    </a:solidFill>
                  </a:tcPr>
                </a:tc>
                <a:extLst>
                  <a:ext uri="{0D108BD9-81ED-4DB2-BD59-A6C34878D82A}">
                    <a16:rowId xmlns:a16="http://schemas.microsoft.com/office/drawing/2014/main" val="1601045347"/>
                  </a:ext>
                </a:extLst>
              </a:tr>
              <a:tr h="346710">
                <a:tc>
                  <a:txBody>
                    <a:bodyPr/>
                    <a:lstStyle/>
                    <a:p>
                      <a:pPr algn="l" rtl="0" fontAlgn="base"/>
                      <a:r>
                        <a:rPr lang="en-GB" sz="1000" b="1" i="0" dirty="0">
                          <a:solidFill>
                            <a:srgbClr val="000000"/>
                          </a:solidFill>
                          <a:effectLst/>
                          <a:latin typeface="Calibri"/>
                        </a:rPr>
                        <a:t>Pitch</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how high or low a performer makes their voice when playing different roles. Pitch can show the age, gender and mood of the character.</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1967161272"/>
                  </a:ext>
                </a:extLst>
              </a:tr>
              <a:tr h="222885">
                <a:tc>
                  <a:txBody>
                    <a:bodyPr/>
                    <a:lstStyle/>
                    <a:p>
                      <a:pPr algn="l" rtl="0" fontAlgn="base"/>
                      <a:r>
                        <a:rPr lang="en-GB" sz="1000" b="1" i="0" dirty="0">
                          <a:solidFill>
                            <a:srgbClr val="000000"/>
                          </a:solidFill>
                          <a:effectLst/>
                          <a:latin typeface="Calibri"/>
                        </a:rPr>
                        <a:t>Accent</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informs the audience what country you are from e.g. England.</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1265843880"/>
                  </a:ext>
                </a:extLst>
              </a:tr>
              <a:tr h="222885">
                <a:tc>
                  <a:txBody>
                    <a:bodyPr/>
                    <a:lstStyle/>
                    <a:p>
                      <a:pPr algn="l" rtl="0" fontAlgn="base"/>
                      <a:r>
                        <a:rPr lang="en-GB" sz="1000" b="1" i="0" dirty="0">
                          <a:solidFill>
                            <a:srgbClr val="000000"/>
                          </a:solidFill>
                          <a:effectLst/>
                          <a:latin typeface="Calibri"/>
                        </a:rPr>
                        <a:t>Clarity</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How clearly you speak.</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2968163881"/>
                  </a:ext>
                </a:extLst>
              </a:tr>
              <a:tr h="222885">
                <a:tc>
                  <a:txBody>
                    <a:bodyPr/>
                    <a:lstStyle/>
                    <a:p>
                      <a:pPr algn="l" rtl="0" fontAlgn="base"/>
                      <a:r>
                        <a:rPr lang="en-GB" sz="1000" b="1" i="0" dirty="0">
                          <a:solidFill>
                            <a:srgbClr val="000000"/>
                          </a:solidFill>
                          <a:effectLst/>
                          <a:latin typeface="Calibri"/>
                        </a:rPr>
                        <a:t>Volume</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how loud you speak, this could be from a stage whisper to shouting.</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3022259767"/>
                  </a:ext>
                </a:extLst>
              </a:tr>
              <a:tr h="346710">
                <a:tc>
                  <a:txBody>
                    <a:bodyPr/>
                    <a:lstStyle/>
                    <a:p>
                      <a:pPr algn="l" rtl="0" fontAlgn="base"/>
                      <a:r>
                        <a:rPr lang="en-GB" sz="1000" b="1" i="0" dirty="0">
                          <a:solidFill>
                            <a:srgbClr val="000000"/>
                          </a:solidFill>
                          <a:effectLst/>
                          <a:latin typeface="Calibri"/>
                        </a:rPr>
                        <a:t>Emphasis</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when a performer puts extra focus on a word or words within a sentence to make a point, this can be done by elongating, speaking louder or changing the tone of your voice.</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3224388750"/>
                  </a:ext>
                </a:extLst>
              </a:tr>
              <a:tr h="371475">
                <a:tc>
                  <a:txBody>
                    <a:bodyPr/>
                    <a:lstStyle/>
                    <a:p>
                      <a:pPr algn="l" rtl="0" fontAlgn="base"/>
                      <a:r>
                        <a:rPr lang="en-GB" sz="1000" b="1" i="0" dirty="0">
                          <a:solidFill>
                            <a:srgbClr val="000000"/>
                          </a:solidFill>
                          <a:effectLst/>
                          <a:latin typeface="Calibri"/>
                        </a:rPr>
                        <a:t>Intonation</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varying your voice so that it goes up and done, this help the fluency of your speech and helps the audience stay engaged with your dialogue.</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620433202"/>
                  </a:ext>
                </a:extLst>
              </a:tr>
              <a:tr h="371475">
                <a:tc>
                  <a:txBody>
                    <a:bodyPr/>
                    <a:lstStyle/>
                    <a:p>
                      <a:pPr algn="l" rtl="0" fontAlgn="base"/>
                      <a:r>
                        <a:rPr lang="en-GB" sz="1000" b="1" i="0" dirty="0">
                          <a:solidFill>
                            <a:srgbClr val="000000"/>
                          </a:solidFill>
                          <a:effectLst/>
                          <a:latin typeface="Calibri"/>
                        </a:rPr>
                        <a:t>Projection</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speaking with strength. Opening your mouth wider creates a bigger projection.</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3295604826"/>
                  </a:ext>
                </a:extLst>
              </a:tr>
              <a:tr h="346710">
                <a:tc>
                  <a:txBody>
                    <a:bodyPr/>
                    <a:lstStyle/>
                    <a:p>
                      <a:pPr algn="l" rtl="0" fontAlgn="base"/>
                      <a:r>
                        <a:rPr lang="en-GB" sz="1000" b="1" i="0" dirty="0">
                          <a:solidFill>
                            <a:srgbClr val="000000"/>
                          </a:solidFill>
                          <a:effectLst/>
                          <a:latin typeface="Calibri"/>
                        </a:rPr>
                        <a:t>Dialect</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A combination of the language used with certain pronunciation that people from a particular area use e.g. Bristolian dialect such as "Gert lush"</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1340092011"/>
                  </a:ext>
                </a:extLst>
              </a:tr>
              <a:tr h="222885">
                <a:tc>
                  <a:txBody>
                    <a:bodyPr/>
                    <a:lstStyle/>
                    <a:p>
                      <a:pPr algn="l" rtl="0" fontAlgn="base"/>
                      <a:r>
                        <a:rPr lang="en-GB" sz="1000" b="1" i="0" dirty="0">
                          <a:solidFill>
                            <a:srgbClr val="000000"/>
                          </a:solidFill>
                          <a:effectLst/>
                          <a:latin typeface="Calibri"/>
                        </a:rPr>
                        <a:t>Tone</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showing the mood that your character is feeling e.g. happy, sad, excited, frustrated etc.</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4054847617"/>
                  </a:ext>
                </a:extLst>
              </a:tr>
              <a:tr h="520065">
                <a:tc>
                  <a:txBody>
                    <a:bodyPr/>
                    <a:lstStyle/>
                    <a:p>
                      <a:pPr algn="l" rtl="0" fontAlgn="base"/>
                      <a:r>
                        <a:rPr lang="en-GB" sz="1000" b="1" i="0" dirty="0">
                          <a:solidFill>
                            <a:srgbClr val="000000"/>
                          </a:solidFill>
                          <a:effectLst/>
                          <a:latin typeface="Calibri"/>
                        </a:rPr>
                        <a:t>Received Pronunciation</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when you speak with a posh accent, taking care to enunciate each letter in every word. Performers use the front of their mouths when they are delivering their dialogue to give a nasal sound.</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2895915371"/>
                  </a:ext>
                </a:extLst>
              </a:tr>
              <a:tr h="222885">
                <a:tc>
                  <a:txBody>
                    <a:bodyPr/>
                    <a:lstStyle/>
                    <a:p>
                      <a:pPr algn="l" rtl="0" fontAlgn="base"/>
                      <a:r>
                        <a:rPr lang="en-GB" sz="1000" b="1" i="0" dirty="0">
                          <a:solidFill>
                            <a:srgbClr val="000000"/>
                          </a:solidFill>
                          <a:effectLst/>
                          <a:latin typeface="Calibri"/>
                        </a:rPr>
                        <a:t>Cockney</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speaking with an East End (London) dialect. </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1934837981"/>
                  </a:ext>
                </a:extLst>
              </a:tr>
              <a:tr h="371475">
                <a:tc>
                  <a:txBody>
                    <a:bodyPr/>
                    <a:lstStyle/>
                    <a:p>
                      <a:pPr algn="l" rtl="0" fontAlgn="base"/>
                      <a:r>
                        <a:rPr lang="en-GB" sz="1000" b="1" i="0" dirty="0">
                          <a:solidFill>
                            <a:srgbClr val="000000"/>
                          </a:solidFill>
                          <a:effectLst/>
                          <a:latin typeface="Calibri"/>
                        </a:rPr>
                        <a:t>Pronunciation</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How you pronounce different words and phrases with use of emphasis and intonation.</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1994221930"/>
                  </a:ext>
                </a:extLst>
              </a:tr>
              <a:tr h="346710">
                <a:tc>
                  <a:txBody>
                    <a:bodyPr/>
                    <a:lstStyle/>
                    <a:p>
                      <a:pPr algn="l" rtl="0" fontAlgn="base"/>
                      <a:r>
                        <a:rPr lang="en-GB" sz="1000" b="1" i="0" dirty="0">
                          <a:solidFill>
                            <a:srgbClr val="000000"/>
                          </a:solidFill>
                          <a:effectLst/>
                          <a:latin typeface="Calibri"/>
                        </a:rPr>
                        <a:t>Pace</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dirty="0">
                          <a:solidFill>
                            <a:srgbClr val="000000"/>
                          </a:solidFill>
                          <a:effectLst/>
                          <a:latin typeface="Calibri"/>
                        </a:rPr>
                        <a:t>This is how fast or slow a performer speaks. A character who is tired or bored may speak with a slow pace compared with a happy, excited character who will speak with a fast pace.</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3672549664"/>
                  </a:ext>
                </a:extLst>
              </a:tr>
              <a:tr h="234904">
                <a:tc>
                  <a:txBody>
                    <a:bodyPr/>
                    <a:lstStyle/>
                    <a:p>
                      <a:pPr algn="l" rtl="0" fontAlgn="base"/>
                      <a:r>
                        <a:rPr lang="en-GB" sz="1000" b="1" i="0" dirty="0">
                          <a:solidFill>
                            <a:srgbClr val="000000"/>
                          </a:solidFill>
                          <a:effectLst/>
                          <a:latin typeface="Calibri"/>
                        </a:rPr>
                        <a:t>Pause</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DD7EE"/>
                    </a:solidFill>
                  </a:tcPr>
                </a:tc>
                <a:tc>
                  <a:txBody>
                    <a:bodyPr/>
                    <a:lstStyle/>
                    <a:p>
                      <a:pPr algn="l" rtl="0" fontAlgn="base"/>
                      <a:r>
                        <a:rPr lang="en-GB" sz="1000" b="0" i="0" u="none" strike="noStrike" dirty="0">
                          <a:solidFill>
                            <a:srgbClr val="000000"/>
                          </a:solidFill>
                          <a:effectLst/>
                          <a:latin typeface="Calibri"/>
                        </a:rPr>
                        <a:t>A moment of silence </a:t>
                      </a:r>
                      <a:r>
                        <a:rPr lang="en-GB" sz="1000" b="0" i="0" u="none" strike="noStrike" dirty="0" err="1">
                          <a:solidFill>
                            <a:srgbClr val="000000"/>
                          </a:solidFill>
                          <a:effectLst/>
                          <a:latin typeface="Calibri"/>
                        </a:rPr>
                        <a:t>inbetween</a:t>
                      </a:r>
                      <a:r>
                        <a:rPr lang="en-GB" sz="1000" b="0" i="0" u="none" strike="noStrike" dirty="0">
                          <a:solidFill>
                            <a:srgbClr val="000000"/>
                          </a:solidFill>
                          <a:effectLst/>
                          <a:latin typeface="Calibri"/>
                        </a:rPr>
                        <a:t> words or lines used for dramatic or comedic effect</a:t>
                      </a:r>
                      <a:endParaRPr lang="en-GB" sz="10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DC3E6"/>
                    </a:solidFill>
                  </a:tcPr>
                </a:tc>
                <a:extLst>
                  <a:ext uri="{0D108BD9-81ED-4DB2-BD59-A6C34878D82A}">
                    <a16:rowId xmlns:a16="http://schemas.microsoft.com/office/drawing/2014/main" val="373164732"/>
                  </a:ext>
                </a:extLst>
              </a:tr>
            </a:tbl>
          </a:graphicData>
        </a:graphic>
      </p:graphicFrame>
      <p:graphicFrame>
        <p:nvGraphicFramePr>
          <p:cNvPr id="8" name="Table 7">
            <a:extLst>
              <a:ext uri="{FF2B5EF4-FFF2-40B4-BE49-F238E27FC236}">
                <a16:creationId xmlns:a16="http://schemas.microsoft.com/office/drawing/2014/main" id="{B8984398-1AE7-6E89-103E-534E923CA266}"/>
              </a:ext>
            </a:extLst>
          </p:cNvPr>
          <p:cNvGraphicFramePr>
            <a:graphicFrameLocks noGrp="1"/>
          </p:cNvGraphicFramePr>
          <p:nvPr>
            <p:extLst>
              <p:ext uri="{D42A27DB-BD31-4B8C-83A1-F6EECF244321}">
                <p14:modId xmlns:p14="http://schemas.microsoft.com/office/powerpoint/2010/main" val="2909757427"/>
              </p:ext>
            </p:extLst>
          </p:nvPr>
        </p:nvGraphicFramePr>
        <p:xfrm>
          <a:off x="5708523" y="3126958"/>
          <a:ext cx="4174500" cy="3529976"/>
        </p:xfrm>
        <a:graphic>
          <a:graphicData uri="http://schemas.openxmlformats.org/drawingml/2006/table">
            <a:tbl>
              <a:tblPr firstRow="1" bandRow="1">
                <a:tableStyleId>{5C22544A-7EE6-4342-B048-85BDC9FD1C3A}</a:tableStyleId>
              </a:tblPr>
              <a:tblGrid>
                <a:gridCol w="1352600">
                  <a:extLst>
                    <a:ext uri="{9D8B030D-6E8A-4147-A177-3AD203B41FA5}">
                      <a16:colId xmlns:a16="http://schemas.microsoft.com/office/drawing/2014/main" val="848928957"/>
                    </a:ext>
                  </a:extLst>
                </a:gridCol>
                <a:gridCol w="2821900">
                  <a:extLst>
                    <a:ext uri="{9D8B030D-6E8A-4147-A177-3AD203B41FA5}">
                      <a16:colId xmlns:a16="http://schemas.microsoft.com/office/drawing/2014/main" val="2537974325"/>
                    </a:ext>
                  </a:extLst>
                </a:gridCol>
              </a:tblGrid>
              <a:tr h="272415">
                <a:tc gridSpan="2">
                  <a:txBody>
                    <a:bodyPr/>
                    <a:lstStyle/>
                    <a:p>
                      <a:pPr algn="ctr">
                        <a:buNone/>
                      </a:pPr>
                      <a:r>
                        <a:rPr lang="en-US" sz="1300" dirty="0"/>
                        <a:t>Physical Skills</a:t>
                      </a:r>
                    </a:p>
                  </a:txBody>
                  <a:tcPr marL="74295" marR="74295" marT="37148" marB="37148"/>
                </a:tc>
                <a:tc hMerge="1">
                  <a:txBody>
                    <a:bodyPr/>
                    <a:lstStyle/>
                    <a:p>
                      <a:endParaRPr lang="en-GB"/>
                    </a:p>
                  </a:txBody>
                  <a:tcPr/>
                </a:tc>
                <a:extLst>
                  <a:ext uri="{0D108BD9-81ED-4DB2-BD59-A6C34878D82A}">
                    <a16:rowId xmlns:a16="http://schemas.microsoft.com/office/drawing/2014/main" val="4077473600"/>
                  </a:ext>
                </a:extLst>
              </a:tr>
              <a:tr h="222885">
                <a:tc>
                  <a:txBody>
                    <a:bodyPr/>
                    <a:lstStyle/>
                    <a:p>
                      <a:pPr algn="l" rtl="0" fontAlgn="base"/>
                      <a:r>
                        <a:rPr lang="en-GB" sz="1100" b="1" i="0" dirty="0">
                          <a:solidFill>
                            <a:srgbClr val="000000"/>
                          </a:solidFill>
                          <a:effectLst/>
                          <a:latin typeface="Calibri"/>
                        </a:rPr>
                        <a:t>Gesture </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A hand action e.g. a wave or a point</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131611178"/>
                  </a:ext>
                </a:extLst>
              </a:tr>
              <a:tr h="222885">
                <a:tc>
                  <a:txBody>
                    <a:bodyPr/>
                    <a:lstStyle/>
                    <a:p>
                      <a:pPr algn="l" rtl="0" fontAlgn="base"/>
                      <a:r>
                        <a:rPr lang="en-GB" sz="1100" b="1" i="0" dirty="0">
                          <a:solidFill>
                            <a:srgbClr val="000000"/>
                          </a:solidFill>
                          <a:effectLst/>
                          <a:latin typeface="Calibri"/>
                        </a:rPr>
                        <a:t>Mannerisms</a:t>
                      </a:r>
                      <a:r>
                        <a:rPr lang="en-GB" sz="1100" b="0" i="0" dirty="0">
                          <a:solidFill>
                            <a:srgbClr val="000000"/>
                          </a:solidFill>
                          <a:effectLst/>
                          <a:latin typeface="Calibri"/>
                        </a:rPr>
                        <a:t> </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The habits a character has e.g. biting nails</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356370839"/>
                  </a:ext>
                </a:extLst>
              </a:tr>
              <a:tr h="225981">
                <a:tc>
                  <a:txBody>
                    <a:bodyPr/>
                    <a:lstStyle/>
                    <a:p>
                      <a:pPr algn="l" rtl="0" fontAlgn="base"/>
                      <a:r>
                        <a:rPr lang="en-GB" sz="1100" b="1" i="0" dirty="0">
                          <a:solidFill>
                            <a:srgbClr val="000000"/>
                          </a:solidFill>
                          <a:effectLst/>
                          <a:latin typeface="Calibri"/>
                        </a:rPr>
                        <a:t>Body Language</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Closed or open to show emotion</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60235135"/>
                  </a:ext>
                </a:extLst>
              </a:tr>
              <a:tr h="222885">
                <a:tc>
                  <a:txBody>
                    <a:bodyPr/>
                    <a:lstStyle/>
                    <a:p>
                      <a:pPr algn="l" rtl="0" fontAlgn="base"/>
                      <a:r>
                        <a:rPr lang="en-GB" sz="1100" b="1" i="0" dirty="0">
                          <a:solidFill>
                            <a:srgbClr val="000000"/>
                          </a:solidFill>
                          <a:effectLst/>
                          <a:latin typeface="Calibri"/>
                        </a:rPr>
                        <a:t>Facial Expressions</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 Showing and emotion with the face </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337286428"/>
                  </a:ext>
                </a:extLst>
              </a:tr>
              <a:tr h="371475">
                <a:tc>
                  <a:txBody>
                    <a:bodyPr/>
                    <a:lstStyle/>
                    <a:p>
                      <a:pPr algn="l" rtl="0" fontAlgn="base"/>
                      <a:r>
                        <a:rPr lang="en-GB" sz="1100" b="1" i="0" dirty="0">
                          <a:solidFill>
                            <a:srgbClr val="000000"/>
                          </a:solidFill>
                          <a:effectLst/>
                          <a:latin typeface="Calibri"/>
                        </a:rPr>
                        <a:t>Proxemics</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The distance between two characters, which tells the audience how they feel about </a:t>
                      </a:r>
                      <a:r>
                        <a:rPr lang="en-GB" sz="1100" b="0" i="0" err="1">
                          <a:solidFill>
                            <a:srgbClr val="000000"/>
                          </a:solidFill>
                          <a:effectLst/>
                          <a:latin typeface="Calibri"/>
                        </a:rPr>
                        <a:t>eachother</a:t>
                      </a:r>
                      <a:endParaRPr lang="en-GB" sz="1100" b="0" i="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421356452"/>
                  </a:ext>
                </a:extLst>
              </a:tr>
              <a:tr h="222885">
                <a:tc>
                  <a:txBody>
                    <a:bodyPr/>
                    <a:lstStyle/>
                    <a:p>
                      <a:pPr algn="l" rtl="0" fontAlgn="base"/>
                      <a:r>
                        <a:rPr lang="en-GB" sz="1100" b="1" i="0" dirty="0">
                          <a:solidFill>
                            <a:srgbClr val="000000"/>
                          </a:solidFill>
                          <a:effectLst/>
                          <a:latin typeface="Calibri"/>
                        </a:rPr>
                        <a:t>Gait</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The way the character walks</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3629554564"/>
                  </a:ext>
                </a:extLst>
              </a:tr>
              <a:tr h="371475">
                <a:tc>
                  <a:txBody>
                    <a:bodyPr/>
                    <a:lstStyle/>
                    <a:p>
                      <a:pPr algn="l" rtl="0" fontAlgn="base"/>
                      <a:r>
                        <a:rPr lang="en-GB" sz="1100" b="1" i="0" dirty="0">
                          <a:solidFill>
                            <a:srgbClr val="000000"/>
                          </a:solidFill>
                          <a:effectLst/>
                          <a:latin typeface="Calibri"/>
                        </a:rPr>
                        <a:t>Posture</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Are they standing tall and confident, or are they hunched </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4145475410"/>
                  </a:ext>
                </a:extLst>
              </a:tr>
              <a:tr h="371475">
                <a:tc>
                  <a:txBody>
                    <a:bodyPr/>
                    <a:lstStyle/>
                    <a:p>
                      <a:pPr algn="l" rtl="0" fontAlgn="base"/>
                      <a:r>
                        <a:rPr lang="en-GB" sz="1100" b="1" i="0" dirty="0">
                          <a:solidFill>
                            <a:srgbClr val="000000"/>
                          </a:solidFill>
                          <a:effectLst/>
                          <a:latin typeface="Calibri"/>
                        </a:rPr>
                        <a:t>Eye Contact</a:t>
                      </a:r>
                      <a:r>
                        <a:rPr lang="en-GB" sz="1100" b="0" i="0" dirty="0">
                          <a:solidFill>
                            <a:srgbClr val="000000"/>
                          </a:solidFill>
                          <a:effectLst/>
                          <a:latin typeface="Calibri"/>
                        </a:rPr>
                        <a:t> </a:t>
                      </a:r>
                      <a:br>
                        <a:rPr lang="en-GB" sz="1100" b="0" i="0" dirty="0">
                          <a:solidFill>
                            <a:srgbClr val="000000"/>
                          </a:solidFill>
                          <a:effectLst/>
                          <a:latin typeface="Calibri"/>
                        </a:rPr>
                      </a:br>
                      <a:r>
                        <a:rPr lang="en-GB" sz="1100" b="1" i="0" dirty="0">
                          <a:solidFill>
                            <a:srgbClr val="000000"/>
                          </a:solidFill>
                          <a:effectLst/>
                          <a:latin typeface="Calibri"/>
                        </a:rPr>
                        <a:t>Eye line</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Looking into the eyes of another character</a:t>
                      </a:r>
                    </a:p>
                    <a:p>
                      <a:pPr algn="l" rtl="0" fontAlgn="base"/>
                      <a:r>
                        <a:rPr lang="en-GB" sz="1100" b="0" i="0" dirty="0">
                          <a:solidFill>
                            <a:srgbClr val="000000"/>
                          </a:solidFill>
                          <a:effectLst/>
                          <a:latin typeface="Calibri"/>
                        </a:rPr>
                        <a:t>Where are they looking with their eyes e.g. the floor</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1699523051"/>
                  </a:ext>
                </a:extLst>
              </a:tr>
              <a:tr h="225973">
                <a:tc>
                  <a:txBody>
                    <a:bodyPr/>
                    <a:lstStyle/>
                    <a:p>
                      <a:pPr algn="l" rtl="0" fontAlgn="base"/>
                      <a:r>
                        <a:rPr lang="en-GB" sz="1100" b="1" i="0" dirty="0">
                          <a:solidFill>
                            <a:srgbClr val="000000"/>
                          </a:solidFill>
                          <a:effectLst/>
                          <a:latin typeface="Calibri"/>
                        </a:rPr>
                        <a:t>Status</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The power dynamic or social hierarchy</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343748432"/>
                  </a:ext>
                </a:extLst>
              </a:tr>
              <a:tr h="222885">
                <a:tc>
                  <a:txBody>
                    <a:bodyPr/>
                    <a:lstStyle/>
                    <a:p>
                      <a:pPr algn="l" rtl="0" fontAlgn="base"/>
                      <a:r>
                        <a:rPr lang="en-GB" sz="1100" b="1" i="0" dirty="0">
                          <a:solidFill>
                            <a:srgbClr val="000000"/>
                          </a:solidFill>
                          <a:effectLst/>
                          <a:latin typeface="Calibri"/>
                        </a:rPr>
                        <a:t>Blocking</a:t>
                      </a:r>
                      <a:endParaRPr lang="en-GB" sz="1100" b="0" i="0" dirty="0">
                        <a:solidFill>
                          <a:srgbClr val="000000"/>
                        </a:solidFill>
                        <a:effectLst/>
                        <a:latin typeface="Calibri"/>
                      </a:endParaRP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A9D18E"/>
                    </a:solidFill>
                  </a:tcPr>
                </a:tc>
                <a:tc>
                  <a:txBody>
                    <a:bodyPr/>
                    <a:lstStyle/>
                    <a:p>
                      <a:pPr algn="l" rtl="0" fontAlgn="base"/>
                      <a:r>
                        <a:rPr lang="en-GB" sz="1100" b="0" i="0" dirty="0">
                          <a:solidFill>
                            <a:srgbClr val="000000"/>
                          </a:solidFill>
                          <a:effectLst/>
                          <a:latin typeface="Calibri"/>
                        </a:rPr>
                        <a:t>Where the characters are standing on stage</a:t>
                      </a:r>
                    </a:p>
                  </a:txBody>
                  <a:tcPr marL="74295" marR="74295" marT="37148" marB="37148">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5E0B4"/>
                    </a:solidFill>
                  </a:tcPr>
                </a:tc>
                <a:extLst>
                  <a:ext uri="{0D108BD9-81ED-4DB2-BD59-A6C34878D82A}">
                    <a16:rowId xmlns:a16="http://schemas.microsoft.com/office/drawing/2014/main" val="2467936144"/>
                  </a:ext>
                </a:extLst>
              </a:tr>
            </a:tbl>
          </a:graphicData>
        </a:graphic>
      </p:graphicFrame>
      <p:pic>
        <p:nvPicPr>
          <p:cNvPr id="9" name="Picture 8" descr="A group of masks with a sad face&#10;&#10;AI-generated content may be incorrect.">
            <a:extLst>
              <a:ext uri="{FF2B5EF4-FFF2-40B4-BE49-F238E27FC236}">
                <a16:creationId xmlns:a16="http://schemas.microsoft.com/office/drawing/2014/main" id="{BC5C418B-8647-BBF1-FA18-055F02A87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4292" y="209958"/>
            <a:ext cx="827004" cy="685542"/>
          </a:xfrm>
          <a:prstGeom prst="rect">
            <a:avLst/>
          </a:prstGeom>
          <a:solidFill>
            <a:schemeClr val="bg1"/>
          </a:solidFill>
        </p:spPr>
      </p:pic>
    </p:spTree>
    <p:extLst>
      <p:ext uri="{BB962C8B-B14F-4D97-AF65-F5344CB8AC3E}">
        <p14:creationId xmlns:p14="http://schemas.microsoft.com/office/powerpoint/2010/main" val="3433407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a:xfrm>
            <a:off x="6996113" y="6152070"/>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49614" y="63500"/>
            <a:ext cx="9350078" cy="367529"/>
          </a:xfrm>
          <a:prstGeom prst="roundRect">
            <a:avLst/>
          </a:prstGeom>
          <a:solidFill>
            <a:schemeClr val="bg1">
              <a:lumMod val="85000"/>
            </a:schemeClr>
          </a:solidFill>
        </p:spPr>
        <p:txBody>
          <a:bodyPr>
            <a:normAutofit/>
          </a:bodyPr>
          <a:lstStyle/>
          <a:p>
            <a:r>
              <a:rPr lang="en-GB" sz="1600" b="1" dirty="0">
                <a:latin typeface="+mn-lt"/>
              </a:rPr>
              <a:t>Drama</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447251822"/>
              </p:ext>
            </p:extLst>
          </p:nvPr>
        </p:nvGraphicFramePr>
        <p:xfrm>
          <a:off x="138441" y="1195493"/>
          <a:ext cx="9562203" cy="5597499"/>
        </p:xfrm>
        <a:graphic>
          <a:graphicData uri="http://schemas.openxmlformats.org/drawingml/2006/table">
            <a:tbl>
              <a:tblPr bandRow="1"/>
              <a:tblGrid>
                <a:gridCol w="937842">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566632">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571949">
                <a:tc>
                  <a:txBody>
                    <a:bodyPr/>
                    <a:lstStyle/>
                    <a:p>
                      <a:pPr algn="ctr" fontAlgn="base"/>
                      <a:r>
                        <a:rPr lang="en-GB" sz="12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a:lnSpc>
                          <a:spcPct val="150000"/>
                        </a:lnSpc>
                        <a:spcBef>
                          <a:spcPts val="0"/>
                        </a:spcBef>
                        <a:spcAft>
                          <a:spcPts val="0"/>
                        </a:spcAft>
                        <a:buNone/>
                      </a:pPr>
                      <a:r>
                        <a:rPr lang="en-GB" sz="1250" b="0" i="0" u="none" strike="noStrike" noProof="0" dirty="0">
                          <a:solidFill>
                            <a:srgbClr val="000000"/>
                          </a:solidFill>
                          <a:latin typeface="Calibri"/>
                        </a:rPr>
                        <a:t>1. Look, Write, Cover , Check 5x vocal skills</a:t>
                      </a:r>
                      <a:endParaRPr lang="en-US" sz="1250" b="0" i="0" u="none" strike="noStrike" noProof="0" dirty="0">
                        <a:solidFill>
                          <a:srgbClr val="000000"/>
                        </a:solidFill>
                        <a:latin typeface="Calibri"/>
                      </a:endParaRPr>
                    </a:p>
                    <a:p>
                      <a:pPr marL="0" lvl="0" indent="0" algn="l">
                        <a:lnSpc>
                          <a:spcPct val="150000"/>
                        </a:lnSpc>
                        <a:spcBef>
                          <a:spcPts val="0"/>
                        </a:spcBef>
                        <a:spcAft>
                          <a:spcPts val="0"/>
                        </a:spcAft>
                        <a:buNone/>
                      </a:pPr>
                      <a:r>
                        <a:rPr lang="en-GB" sz="1250" b="0" i="0" u="none" strike="noStrike" noProof="0" dirty="0">
                          <a:solidFill>
                            <a:srgbClr val="000000"/>
                          </a:solidFill>
                          <a:latin typeface="Calibri"/>
                        </a:rPr>
                        <a:t>2. What physical skill could </a:t>
                      </a:r>
                      <a:r>
                        <a:rPr lang="en-GB" sz="1250" b="0" i="0" u="none" strike="noStrike" noProof="0" dirty="0" err="1">
                          <a:solidFill>
                            <a:srgbClr val="000000"/>
                          </a:solidFill>
                          <a:latin typeface="Calibri"/>
                        </a:rPr>
                        <a:t>Sephy</a:t>
                      </a:r>
                      <a:r>
                        <a:rPr lang="en-GB" sz="1250" b="0" i="0" u="none" strike="noStrike" noProof="0" dirty="0">
                          <a:solidFill>
                            <a:srgbClr val="000000"/>
                          </a:solidFill>
                          <a:latin typeface="Calibri"/>
                        </a:rPr>
                        <a:t> use to show the emotion of guilty?</a:t>
                      </a:r>
                      <a:endParaRPr lang="en-US" sz="1250" b="0" i="0" u="none" strike="noStrike" noProof="0" dirty="0">
                        <a:solidFill>
                          <a:srgbClr val="000000"/>
                        </a:solidFill>
                        <a:latin typeface="Calibri"/>
                      </a:endParaRPr>
                    </a:p>
                    <a:p>
                      <a:pPr marL="0" lvl="0" indent="0" algn="l">
                        <a:lnSpc>
                          <a:spcPct val="150000"/>
                        </a:lnSpc>
                        <a:spcBef>
                          <a:spcPts val="0"/>
                        </a:spcBef>
                        <a:spcAft>
                          <a:spcPts val="0"/>
                        </a:spcAft>
                        <a:buNone/>
                      </a:pPr>
                      <a:r>
                        <a:rPr lang="en-GB" sz="1250" b="0" i="0" u="none" strike="noStrike" noProof="0" dirty="0">
                          <a:solidFill>
                            <a:srgbClr val="000000"/>
                          </a:solidFill>
                          <a:latin typeface="Calibri"/>
                        </a:rPr>
                        <a:t>3. What vocal skill could Callum use to show frustration?</a:t>
                      </a:r>
                      <a:endParaRPr lang="en-US" sz="1250" b="0" i="0" u="none" strike="noStrike" noProof="0" dirty="0">
                        <a:solidFill>
                          <a:srgbClr val="000000"/>
                        </a:solidFill>
                        <a:latin typeface="Calibri"/>
                      </a:endParaRPr>
                    </a:p>
                    <a:p>
                      <a:pPr marL="0" lvl="0" indent="0" algn="l">
                        <a:lnSpc>
                          <a:spcPct val="150000"/>
                        </a:lnSpc>
                        <a:spcBef>
                          <a:spcPts val="0"/>
                        </a:spcBef>
                        <a:spcAft>
                          <a:spcPts val="0"/>
                        </a:spcAft>
                        <a:buNone/>
                      </a:pPr>
                      <a:r>
                        <a:rPr lang="en-GB" sz="1250" b="0" i="0" u="none" strike="noStrike" noProof="0" dirty="0">
                          <a:solidFill>
                            <a:srgbClr val="000000"/>
                          </a:solidFill>
                          <a:latin typeface="Calibri"/>
                        </a:rPr>
                        <a:t>4. What does the skill ‘evaluate’ mean in written Drama questions?</a:t>
                      </a:r>
                      <a:endParaRPr lang="en-US" sz="1250" b="0" i="0" u="none" strike="noStrike" noProof="0" dirty="0">
                        <a:solidFill>
                          <a:srgbClr val="000000"/>
                        </a:solidFill>
                        <a:latin typeface="Calibri"/>
                      </a:endParaRPr>
                    </a:p>
                    <a:p>
                      <a:pPr marL="0" lvl="0" indent="0" algn="l">
                        <a:lnSpc>
                          <a:spcPct val="150000"/>
                        </a:lnSpc>
                        <a:spcBef>
                          <a:spcPts val="0"/>
                        </a:spcBef>
                        <a:spcAft>
                          <a:spcPts val="0"/>
                        </a:spcAft>
                        <a:buNone/>
                      </a:pPr>
                      <a:r>
                        <a:rPr lang="en-GB" sz="1250" b="0" i="0" u="none" strike="noStrike" noProof="0" dirty="0">
                          <a:solidFill>
                            <a:srgbClr val="000000"/>
                          </a:solidFill>
                          <a:latin typeface="Calibri"/>
                        </a:rPr>
                        <a:t>5. What does skill ‘analyse’ mean in written Drama questions?</a:t>
                      </a:r>
                      <a:endParaRPr lang="en-US" sz="1250" b="0" i="0" u="none" strike="noStrike" noProof="0" dirty="0">
                        <a:solidFill>
                          <a:srgbClr val="000000"/>
                        </a:solidFill>
                        <a:latin typeface="Calibri"/>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420110">
                <a:tc>
                  <a:txBody>
                    <a:bodyPr/>
                    <a:lstStyle/>
                    <a:p>
                      <a:pPr algn="ctr" fontAlgn="base"/>
                      <a:r>
                        <a:rPr lang="en-GB" sz="1200" b="1" i="0" dirty="0">
                          <a:solidFill>
                            <a:srgbClr val="000000"/>
                          </a:solidFill>
                          <a:effectLst/>
                          <a:latin typeface="+mn-lt"/>
                        </a:rPr>
                        <a:t>Homework</a:t>
                      </a:r>
                    </a:p>
                    <a:p>
                      <a:pPr algn="ctr" fontAlgn="base"/>
                      <a:r>
                        <a:rPr lang="en-GB" sz="1200" b="1" i="0" dirty="0">
                          <a:solidFill>
                            <a:srgbClr val="000000"/>
                          </a:solidFill>
                          <a:effectLst/>
                          <a:latin typeface="+mn-lt"/>
                        </a:rPr>
                        <a:t>2</a:t>
                      </a:r>
                      <a:endParaRPr lang="en-GB" sz="1200" b="0" i="0" dirty="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eaLnBrk="1" fontAlgn="auto" latinLnBrk="0" hangingPunct="1">
                        <a:lnSpc>
                          <a:spcPct val="150000"/>
                        </a:lnSpc>
                        <a:spcBef>
                          <a:spcPts val="0"/>
                        </a:spcBef>
                        <a:spcAft>
                          <a:spcPts val="0"/>
                        </a:spcAft>
                        <a:buClr>
                          <a:srgbClr val="000000"/>
                        </a:buClr>
                        <a:buSzTx/>
                        <a:buNone/>
                      </a:pPr>
                      <a:r>
                        <a:rPr lang="en-GB" sz="1250" b="0" i="0" u="none" strike="noStrike" kern="1200" cap="none" spc="0" normalizeH="0" baseline="0" noProof="0" dirty="0">
                          <a:ln>
                            <a:noFill/>
                          </a:ln>
                          <a:solidFill>
                            <a:srgbClr val="000000"/>
                          </a:solidFill>
                          <a:effectLst/>
                          <a:uLnTx/>
                          <a:uFillTx/>
                          <a:latin typeface="Calibri"/>
                        </a:rPr>
                        <a:t>1. Look, Write, Cover , Check 5x physical skills</a:t>
                      </a:r>
                      <a:endParaRPr lang="en-US" sz="1250" b="0" i="0" u="none" strike="noStrike" kern="1200" cap="none" spc="0" normalizeH="0" baseline="0" noProof="0" dirty="0">
                        <a:ln>
                          <a:noFill/>
                        </a:ln>
                        <a:solidFill>
                          <a:srgbClr val="000000"/>
                        </a:solidFill>
                        <a:effectLst/>
                        <a:uLnTx/>
                        <a:uFillTx/>
                        <a:latin typeface="Calibri"/>
                      </a:endParaRPr>
                    </a:p>
                    <a:p>
                      <a:pPr marL="0" lvl="0" indent="0" algn="l">
                        <a:lnSpc>
                          <a:spcPct val="150000"/>
                        </a:lnSpc>
                        <a:spcBef>
                          <a:spcPts val="0"/>
                        </a:spcBef>
                        <a:spcAft>
                          <a:spcPts val="0"/>
                        </a:spcAft>
                        <a:buClr>
                          <a:srgbClr val="000000"/>
                        </a:buClr>
                        <a:buSzTx/>
                        <a:buNone/>
                      </a:pPr>
                      <a:r>
                        <a:rPr lang="en-GB" sz="1250" b="0" i="0" u="none" strike="noStrike" kern="1200" cap="none" spc="0" normalizeH="0" baseline="0" noProof="0" dirty="0">
                          <a:ln>
                            <a:noFill/>
                          </a:ln>
                          <a:solidFill>
                            <a:srgbClr val="000000"/>
                          </a:solidFill>
                          <a:effectLst/>
                          <a:uLnTx/>
                          <a:uFillTx/>
                          <a:latin typeface="Calibri"/>
                        </a:rPr>
                        <a:t>2. What physical skill could Jude use to show his arrogance when bullying Callum?</a:t>
                      </a:r>
                      <a:endParaRPr lang="en-US" sz="1250" b="0" i="0" u="none" strike="noStrike" kern="1200" cap="none" spc="0" normalizeH="0" baseline="0" noProof="0" dirty="0">
                        <a:ln>
                          <a:noFill/>
                        </a:ln>
                        <a:solidFill>
                          <a:srgbClr val="000000"/>
                        </a:solidFill>
                        <a:effectLst/>
                        <a:uLnTx/>
                        <a:uFillTx/>
                        <a:latin typeface="Calibri"/>
                      </a:endParaRPr>
                    </a:p>
                    <a:p>
                      <a:pPr marL="0" lvl="0" indent="0" algn="l">
                        <a:lnSpc>
                          <a:spcPct val="150000"/>
                        </a:lnSpc>
                        <a:spcBef>
                          <a:spcPts val="0"/>
                        </a:spcBef>
                        <a:spcAft>
                          <a:spcPts val="0"/>
                        </a:spcAft>
                        <a:buClr>
                          <a:srgbClr val="000000"/>
                        </a:buClr>
                        <a:buSzTx/>
                        <a:buNone/>
                      </a:pPr>
                      <a:r>
                        <a:rPr lang="en-GB" sz="1250" b="0" i="0" u="none" strike="noStrike" kern="1200" cap="none" spc="0" normalizeH="0" baseline="0" noProof="0" dirty="0">
                          <a:ln>
                            <a:noFill/>
                          </a:ln>
                          <a:solidFill>
                            <a:srgbClr val="000000"/>
                          </a:solidFill>
                          <a:effectLst/>
                          <a:uLnTx/>
                          <a:uFillTx/>
                          <a:latin typeface="Calibri"/>
                        </a:rPr>
                        <a:t>3. What vocal skill could Jasmine use to show she had been drinking?</a:t>
                      </a:r>
                      <a:endParaRPr lang="en-US" sz="1250" b="0" i="0" u="none" strike="noStrike" kern="1200" cap="none" spc="0" normalizeH="0" baseline="0" noProof="0" dirty="0">
                        <a:ln>
                          <a:noFill/>
                        </a:ln>
                        <a:solidFill>
                          <a:srgbClr val="000000"/>
                        </a:solidFill>
                        <a:effectLst/>
                        <a:uLnTx/>
                        <a:uFillTx/>
                        <a:latin typeface="Calibri"/>
                      </a:endParaRPr>
                    </a:p>
                    <a:p>
                      <a:pPr marL="0" lvl="0" indent="0" algn="l">
                        <a:lnSpc>
                          <a:spcPct val="150000"/>
                        </a:lnSpc>
                        <a:spcBef>
                          <a:spcPts val="0"/>
                        </a:spcBef>
                        <a:spcAft>
                          <a:spcPts val="0"/>
                        </a:spcAft>
                        <a:buClr>
                          <a:srgbClr val="000000"/>
                        </a:buClr>
                        <a:buSzTx/>
                        <a:buNone/>
                      </a:pPr>
                      <a:r>
                        <a:rPr lang="en-GB" sz="1250" b="0" i="0" u="none" strike="noStrike" kern="1200" cap="none" spc="0" normalizeH="0" baseline="0" noProof="0" dirty="0">
                          <a:ln>
                            <a:noFill/>
                          </a:ln>
                          <a:solidFill>
                            <a:srgbClr val="000000"/>
                          </a:solidFill>
                          <a:effectLst/>
                          <a:uLnTx/>
                          <a:uFillTx/>
                          <a:latin typeface="Calibri"/>
                        </a:rPr>
                        <a:t>4. What does the skill ‘describe’ mean in written Drama questions?</a:t>
                      </a:r>
                      <a:endParaRPr lang="en-US" sz="1250" b="0" i="0" u="none" strike="noStrike" kern="1200" cap="none" spc="0" normalizeH="0" baseline="0" noProof="0" dirty="0">
                        <a:ln>
                          <a:noFill/>
                        </a:ln>
                        <a:solidFill>
                          <a:srgbClr val="000000"/>
                        </a:solidFill>
                        <a:effectLst/>
                        <a:uLnTx/>
                        <a:uFillTx/>
                        <a:latin typeface="Calibri"/>
                      </a:endParaRPr>
                    </a:p>
                    <a:p>
                      <a:pPr marL="0" lvl="0" indent="0" algn="l">
                        <a:lnSpc>
                          <a:spcPct val="150000"/>
                        </a:lnSpc>
                        <a:spcBef>
                          <a:spcPts val="0"/>
                        </a:spcBef>
                        <a:spcAft>
                          <a:spcPts val="0"/>
                        </a:spcAft>
                        <a:buClr>
                          <a:srgbClr val="000000"/>
                        </a:buClr>
                        <a:buSzTx/>
                        <a:buNone/>
                      </a:pPr>
                      <a:r>
                        <a:rPr lang="en-GB" sz="1250" b="0" i="0" u="none" strike="noStrike" kern="1200" cap="none" spc="0" normalizeH="0" baseline="0" noProof="0" dirty="0">
                          <a:ln>
                            <a:noFill/>
                          </a:ln>
                          <a:solidFill>
                            <a:srgbClr val="000000"/>
                          </a:solidFill>
                          <a:effectLst/>
                          <a:uLnTx/>
                          <a:uFillTx/>
                          <a:latin typeface="Calibri"/>
                        </a:rPr>
                        <a:t>5. What does the skill ‘explain’ mean in written Drama questions?</a:t>
                      </a:r>
                      <a:endParaRPr lang="en-US" sz="1250" b="0" i="0" u="none" strike="noStrike" kern="1200" cap="none" spc="0" normalizeH="0" baseline="0" noProof="0" dirty="0">
                        <a:ln>
                          <a:noFill/>
                        </a:ln>
                        <a:solidFill>
                          <a:srgbClr val="000000"/>
                        </a:solidFill>
                        <a:effectLst/>
                        <a:uLnTx/>
                        <a:uFillTx/>
                        <a:latin typeface="Calibri"/>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678527">
                <a:tc>
                  <a:txBody>
                    <a:bodyPr/>
                    <a:lstStyle/>
                    <a:p>
                      <a:pPr algn="ctr" fontAlgn="base"/>
                      <a:r>
                        <a:rPr lang="en-GB" sz="1200" b="1" i="0">
                          <a:solidFill>
                            <a:srgbClr val="000000"/>
                          </a:solidFill>
                          <a:effectLst/>
                          <a:latin typeface="+mn-lt"/>
                        </a:rPr>
                        <a:t>Homework </a:t>
                      </a:r>
                      <a:r>
                        <a:rPr lang="en-GB" sz="1200" b="0" i="0">
                          <a:solidFill>
                            <a:srgbClr val="000000"/>
                          </a:solidFill>
                          <a:effectLst/>
                          <a:latin typeface="+mn-lt"/>
                        </a:rPr>
                        <a:t>3</a:t>
                      </a:r>
                    </a:p>
                    <a:p>
                      <a:pPr algn="ctr" fontAlgn="base"/>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50000"/>
                        </a:lnSpc>
                        <a:spcBef>
                          <a:spcPts val="0"/>
                        </a:spcBef>
                        <a:spcAft>
                          <a:spcPts val="0"/>
                        </a:spcAft>
                        <a:buNone/>
                      </a:pPr>
                      <a:r>
                        <a:rPr lang="en-GB" sz="1250" b="0" i="0" u="none" strike="noStrike" noProof="0" dirty="0">
                          <a:solidFill>
                            <a:srgbClr val="000000"/>
                          </a:solidFill>
                          <a:effectLst/>
                          <a:latin typeface="Calibri"/>
                        </a:rPr>
                        <a:t>1. Look, Write, Cover , Check 5x elements of play texts</a:t>
                      </a:r>
                      <a:endParaRPr lang="en-US" sz="1250" b="0" i="0" u="none" strike="noStrike" noProof="0" dirty="0">
                        <a:solidFill>
                          <a:srgbClr val="000000"/>
                        </a:solidFill>
                        <a:effectLst/>
                        <a:latin typeface="Calibri"/>
                      </a:endParaRPr>
                    </a:p>
                    <a:p>
                      <a:pPr lvl="0" algn="l">
                        <a:lnSpc>
                          <a:spcPct val="150000"/>
                        </a:lnSpc>
                        <a:spcBef>
                          <a:spcPts val="0"/>
                        </a:spcBef>
                        <a:spcAft>
                          <a:spcPts val="0"/>
                        </a:spcAft>
                        <a:buNone/>
                      </a:pPr>
                      <a:r>
                        <a:rPr lang="en-GB" sz="1250" b="0" i="0" u="none" strike="noStrike" noProof="0" dirty="0">
                          <a:solidFill>
                            <a:srgbClr val="000000"/>
                          </a:solidFill>
                          <a:effectLst/>
                          <a:latin typeface="Calibri"/>
                        </a:rPr>
                        <a:t>2. Why do you always need to use an adjective or descriptive word when describing physical or vocal skills in a written Drama assessment?</a:t>
                      </a:r>
                      <a:endParaRPr lang="en-US" sz="1250" b="0" i="0" u="none" strike="noStrike" noProof="0" dirty="0">
                        <a:solidFill>
                          <a:srgbClr val="000000"/>
                        </a:solidFill>
                        <a:effectLst/>
                        <a:latin typeface="Calibri"/>
                      </a:endParaRPr>
                    </a:p>
                    <a:p>
                      <a:pPr lvl="0" algn="l">
                        <a:lnSpc>
                          <a:spcPct val="150000"/>
                        </a:lnSpc>
                        <a:spcBef>
                          <a:spcPts val="0"/>
                        </a:spcBef>
                        <a:spcAft>
                          <a:spcPts val="0"/>
                        </a:spcAft>
                        <a:buNone/>
                      </a:pPr>
                      <a:r>
                        <a:rPr lang="en-GB" sz="1250" b="0" i="0" u="none" strike="noStrike" noProof="0" dirty="0">
                          <a:solidFill>
                            <a:srgbClr val="000000"/>
                          </a:solidFill>
                          <a:effectLst/>
                          <a:latin typeface="Calibri"/>
                        </a:rPr>
                        <a:t>3. When you are analysing the effect on the audience, what word can you mention which describes the mood of the scene?</a:t>
                      </a:r>
                      <a:endParaRPr lang="en-US" sz="1250" b="0" i="0" u="none" strike="noStrike" noProof="0" dirty="0">
                        <a:solidFill>
                          <a:srgbClr val="000000"/>
                        </a:solidFill>
                        <a:effectLst/>
                        <a:latin typeface="Calibri"/>
                      </a:endParaRPr>
                    </a:p>
                    <a:p>
                      <a:pPr lvl="0" algn="l">
                        <a:lnSpc>
                          <a:spcPct val="150000"/>
                        </a:lnSpc>
                        <a:spcBef>
                          <a:spcPts val="0"/>
                        </a:spcBef>
                        <a:spcAft>
                          <a:spcPts val="0"/>
                        </a:spcAft>
                        <a:buNone/>
                      </a:pPr>
                      <a:r>
                        <a:rPr lang="en-GB" sz="1250" b="0" i="0" u="none" strike="noStrike" noProof="0" dirty="0">
                          <a:solidFill>
                            <a:srgbClr val="000000"/>
                          </a:solidFill>
                          <a:effectLst/>
                          <a:latin typeface="Calibri"/>
                        </a:rPr>
                        <a:t>4. What physical skill can you use to give an example of the characters moving towards or away from </a:t>
                      </a:r>
                      <a:r>
                        <a:rPr lang="en-GB" sz="1250" b="0" i="0" u="none" strike="noStrike" noProof="0" dirty="0" err="1">
                          <a:solidFill>
                            <a:srgbClr val="000000"/>
                          </a:solidFill>
                          <a:effectLst/>
                          <a:latin typeface="Calibri"/>
                        </a:rPr>
                        <a:t>eachother</a:t>
                      </a:r>
                      <a:r>
                        <a:rPr lang="en-GB" sz="1250" b="0" i="0" u="none" strike="noStrike" noProof="0" dirty="0">
                          <a:solidFill>
                            <a:srgbClr val="000000"/>
                          </a:solidFill>
                          <a:effectLst/>
                          <a:latin typeface="Calibri"/>
                        </a:rPr>
                        <a:t>?</a:t>
                      </a:r>
                      <a:endParaRPr lang="en-US" sz="1250" b="0" i="0" u="none" strike="noStrike" noProof="0" dirty="0">
                        <a:solidFill>
                          <a:srgbClr val="000000"/>
                        </a:solidFill>
                        <a:effectLst/>
                        <a:latin typeface="Calibri"/>
                      </a:endParaRPr>
                    </a:p>
                    <a:p>
                      <a:pPr lvl="0" algn="l">
                        <a:lnSpc>
                          <a:spcPct val="150000"/>
                        </a:lnSpc>
                        <a:spcBef>
                          <a:spcPts val="0"/>
                        </a:spcBef>
                        <a:spcAft>
                          <a:spcPts val="0"/>
                        </a:spcAft>
                        <a:buNone/>
                      </a:pPr>
                      <a:r>
                        <a:rPr lang="en-GB" sz="1250" b="0" i="0" u="none" strike="noStrike" noProof="0" dirty="0">
                          <a:solidFill>
                            <a:srgbClr val="000000"/>
                          </a:solidFill>
                          <a:effectLst/>
                          <a:latin typeface="Calibri"/>
                        </a:rPr>
                        <a:t>5. What vocal skill can you describe which shows the character’s emotions?</a:t>
                      </a:r>
                      <a:endParaRPr lang="en-US" sz="1250" b="0" i="0" u="none" strike="noStrike" noProof="0" dirty="0">
                        <a:solidFill>
                          <a:srgbClr val="000000"/>
                        </a:solidFill>
                        <a:effectLst/>
                        <a:latin typeface="Calibri"/>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9722" y="1318974"/>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23674" y="2755392"/>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44872" y="2974595"/>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5AA134-F50D-5459-D5F7-3FF3938DDB9B}"/>
              </a:ext>
            </a:extLst>
          </p:cNvPr>
          <p:cNvSpPr/>
          <p:nvPr/>
        </p:nvSpPr>
        <p:spPr>
          <a:xfrm>
            <a:off x="445223" y="4062473"/>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2603DD-C3AA-F4C0-217F-B4E255F4394B}"/>
              </a:ext>
            </a:extLst>
          </p:cNvPr>
          <p:cNvSpPr txBox="1"/>
          <p:nvPr/>
        </p:nvSpPr>
        <p:spPr>
          <a:xfrm>
            <a:off x="121597" y="4290955"/>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A23C2D-4F9D-8737-998F-2A227FB6C7BE}"/>
              </a:ext>
            </a:extLst>
          </p:cNvPr>
          <p:cNvSpPr/>
          <p:nvPr/>
        </p:nvSpPr>
        <p:spPr>
          <a:xfrm>
            <a:off x="527513" y="5877765"/>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21A47C7-F810-560A-27A1-10EE064887EC}"/>
              </a:ext>
            </a:extLst>
          </p:cNvPr>
          <p:cNvSpPr txBox="1"/>
          <p:nvPr/>
        </p:nvSpPr>
        <p:spPr>
          <a:xfrm>
            <a:off x="129092" y="6082160"/>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203967-0687-B876-66AF-3EFAA41064FB}"/>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508768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524906" y="57675"/>
            <a:ext cx="9490075" cy="395288"/>
          </a:xfrm>
          <a:noFill/>
        </p:spPr>
        <p:txBody>
          <a:bodyPr>
            <a:normAutofit/>
          </a:bodyPr>
          <a:lstStyle/>
          <a:p>
            <a:r>
              <a:rPr lang="en-GB" sz="1400" b="1" dirty="0">
                <a:solidFill>
                  <a:schemeClr val="bg1"/>
                </a:solidFill>
                <a:latin typeface="+mn-lt"/>
              </a:rPr>
              <a:t> History</a:t>
            </a:r>
            <a:endParaRPr lang="en-GB" sz="1400" b="0" dirty="0">
              <a:solidFill>
                <a:schemeClr val="bg1"/>
              </a:solidFill>
              <a:latin typeface="+mn-lt"/>
              <a:ea typeface="Calibri"/>
              <a:cs typeface="Calibri"/>
            </a:endParaRPr>
          </a:p>
        </p:txBody>
      </p:sp>
      <p:pic>
        <p:nvPicPr>
          <p:cNvPr id="2" name="Picture 2" descr="Bristol bus boycott part of top 10 list celebrating protest in England |  Heritage | The Guardian">
            <a:extLst>
              <a:ext uri="{FF2B5EF4-FFF2-40B4-BE49-F238E27FC236}">
                <a16:creationId xmlns:a16="http://schemas.microsoft.com/office/drawing/2014/main" id="{50FA9655-2D23-299A-6348-2890F1B9E9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r="8761"/>
          <a:stretch/>
        </p:blipFill>
        <p:spPr bwMode="auto">
          <a:xfrm>
            <a:off x="4015755" y="457224"/>
            <a:ext cx="2694247" cy="16006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0D020923-4F88-E83C-99E5-2731C0181733}"/>
              </a:ext>
            </a:extLst>
          </p:cNvPr>
          <p:cNvGraphicFramePr>
            <a:graphicFrameLocks noGrp="1"/>
          </p:cNvGraphicFramePr>
          <p:nvPr>
            <p:extLst>
              <p:ext uri="{D42A27DB-BD31-4B8C-83A1-F6EECF244321}">
                <p14:modId xmlns:p14="http://schemas.microsoft.com/office/powerpoint/2010/main" val="195165377"/>
              </p:ext>
            </p:extLst>
          </p:nvPr>
        </p:nvGraphicFramePr>
        <p:xfrm>
          <a:off x="0" y="427166"/>
          <a:ext cx="3961320" cy="5096288"/>
        </p:xfrm>
        <a:graphic>
          <a:graphicData uri="http://schemas.openxmlformats.org/drawingml/2006/table">
            <a:tbl>
              <a:tblPr firstRow="1" bandRow="1">
                <a:tableStyleId>{5C22544A-7EE6-4342-B048-85BDC9FD1C3A}</a:tableStyleId>
              </a:tblPr>
              <a:tblGrid>
                <a:gridCol w="1271984">
                  <a:extLst>
                    <a:ext uri="{9D8B030D-6E8A-4147-A177-3AD203B41FA5}">
                      <a16:colId xmlns:a16="http://schemas.microsoft.com/office/drawing/2014/main" val="134703538"/>
                    </a:ext>
                  </a:extLst>
                </a:gridCol>
                <a:gridCol w="2689336">
                  <a:extLst>
                    <a:ext uri="{9D8B030D-6E8A-4147-A177-3AD203B41FA5}">
                      <a16:colId xmlns:a16="http://schemas.microsoft.com/office/drawing/2014/main" val="850043612"/>
                    </a:ext>
                  </a:extLst>
                </a:gridCol>
              </a:tblGrid>
              <a:tr h="320348">
                <a:tc>
                  <a:txBody>
                    <a:bodyPr/>
                    <a:lstStyle/>
                    <a:p>
                      <a:pPr marL="0" algn="l" rtl="0" eaLnBrk="1" fontAlgn="t" latinLnBrk="0" hangingPunct="1">
                        <a:buNone/>
                      </a:pPr>
                      <a:r>
                        <a:rPr lang="en-GB" sz="1400" b="1" i="0" u="none" strike="noStrike" kern="1200">
                          <a:solidFill>
                            <a:srgbClr val="000000"/>
                          </a:solidFill>
                          <a:effectLst/>
                          <a:latin typeface="Aptos" panose="020B0004020202020204" pitchFamily="34" charset="0"/>
                        </a:rPr>
                        <a:t>Key Term</a:t>
                      </a:r>
                      <a:endParaRPr lang="en-GB" sz="18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tc>
                  <a:txBody>
                    <a:bodyPr/>
                    <a:lstStyle/>
                    <a:p>
                      <a:pPr marL="0" algn="l" rtl="0" eaLnBrk="1" fontAlgn="t" latinLnBrk="0" hangingPunct="1">
                        <a:buNone/>
                      </a:pPr>
                      <a:r>
                        <a:rPr lang="en-GB" sz="1400" b="1" i="0" u="none" strike="noStrike" kern="1200">
                          <a:solidFill>
                            <a:srgbClr val="000000"/>
                          </a:solidFill>
                          <a:effectLst/>
                          <a:latin typeface="Aptos" panose="020B0004020202020204" pitchFamily="34" charset="0"/>
                        </a:rPr>
                        <a:t>Definition</a:t>
                      </a:r>
                      <a:endParaRPr lang="en-GB" sz="18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extLst>
                  <a:ext uri="{0D108BD9-81ED-4DB2-BD59-A6C34878D82A}">
                    <a16:rowId xmlns:a16="http://schemas.microsoft.com/office/drawing/2014/main" val="704404393"/>
                  </a:ext>
                </a:extLst>
              </a:tr>
              <a:tr h="544593">
                <a:tc>
                  <a:txBody>
                    <a:bodyPr/>
                    <a:lstStyle/>
                    <a:p>
                      <a:pPr marL="0" algn="l" rtl="0" eaLnBrk="1" fontAlgn="t" latinLnBrk="0" hangingPunct="1">
                        <a:buNone/>
                      </a:pPr>
                      <a:r>
                        <a:rPr lang="en-GB" sz="1200" b="0" i="0" u="none" strike="noStrike" kern="1200" dirty="0">
                          <a:solidFill>
                            <a:srgbClr val="000000"/>
                          </a:solidFill>
                          <a:effectLst/>
                          <a:latin typeface="Aptos" panose="020B0004020202020204" pitchFamily="34" charset="0"/>
                        </a:rPr>
                        <a:t>1. Cold War</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tc>
                  <a:txBody>
                    <a:bodyPr/>
                    <a:lstStyle/>
                    <a:p>
                      <a:pPr marL="0" marR="0" indent="0" algn="l" rtl="0" eaLnBrk="1" fontAlgn="auto" latinLnBrk="0" hangingPunct="1">
                        <a:buNone/>
                      </a:pPr>
                      <a:r>
                        <a:rPr lang="en-GB" sz="1200" b="0" i="0" u="none" strike="noStrike" kern="1200" dirty="0">
                          <a:solidFill>
                            <a:srgbClr val="000000"/>
                          </a:solidFill>
                          <a:effectLst/>
                          <a:latin typeface="Aptos" panose="020B0004020202020204" pitchFamily="34" charset="0"/>
                        </a:rPr>
                        <a:t>a conflict without fighting between c.1945 and c.1991</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extLst>
                  <a:ext uri="{0D108BD9-81ED-4DB2-BD59-A6C34878D82A}">
                    <a16:rowId xmlns:a16="http://schemas.microsoft.com/office/drawing/2014/main" val="414582675"/>
                  </a:ext>
                </a:extLst>
              </a:tr>
              <a:tr h="768837">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2. Capitalism</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tc>
                  <a:txBody>
                    <a:bodyPr/>
                    <a:lstStyle/>
                    <a:p>
                      <a:pPr marL="0" algn="l" rtl="0" eaLnBrk="1" fontAlgn="t" latinLnBrk="0" hangingPunct="1">
                        <a:buNone/>
                      </a:pPr>
                      <a:r>
                        <a:rPr lang="en-GB" sz="1200" b="0" i="0" u="none" strike="noStrike" kern="1200" dirty="0">
                          <a:solidFill>
                            <a:srgbClr val="000000"/>
                          </a:solidFill>
                          <a:effectLst/>
                          <a:latin typeface="Aptos" panose="020B0004020202020204" pitchFamily="34" charset="0"/>
                        </a:rPr>
                        <a:t>The political ideology of the USSR e.g. everything should be owned by the government</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extLst>
                  <a:ext uri="{0D108BD9-81ED-4DB2-BD59-A6C34878D82A}">
                    <a16:rowId xmlns:a16="http://schemas.microsoft.com/office/drawing/2014/main" val="3660234684"/>
                  </a:ext>
                </a:extLst>
              </a:tr>
              <a:tr h="658540">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3. Communism</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tc>
                  <a:txBody>
                    <a:bodyPr/>
                    <a:lstStyle/>
                    <a:p>
                      <a:pPr marL="0" algn="l" rtl="0" eaLnBrk="1" fontAlgn="t" latinLnBrk="0" hangingPunct="1">
                        <a:buNone/>
                      </a:pPr>
                      <a:r>
                        <a:rPr lang="en-GB" sz="1200" b="0" i="0" u="none" strike="noStrike" kern="1200" dirty="0">
                          <a:solidFill>
                            <a:srgbClr val="000000"/>
                          </a:solidFill>
                          <a:effectLst/>
                          <a:latin typeface="Aptos" panose="020B0004020202020204" pitchFamily="34" charset="0"/>
                        </a:rPr>
                        <a:t>The political ideology of the USA e.g. individual freedom and the right to vote.</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extLst>
                  <a:ext uri="{0D108BD9-81ED-4DB2-BD59-A6C34878D82A}">
                    <a16:rowId xmlns:a16="http://schemas.microsoft.com/office/drawing/2014/main" val="2482510784"/>
                  </a:ext>
                </a:extLst>
              </a:tr>
              <a:tr h="320348">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4. Ideology</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tc>
                  <a:txBody>
                    <a:bodyPr/>
                    <a:lstStyle/>
                    <a:p>
                      <a:pPr marL="0" marR="0" indent="0" algn="l" rtl="0" eaLnBrk="1" fontAlgn="auto" latinLnBrk="0" hangingPunct="1">
                        <a:buNone/>
                      </a:pPr>
                      <a:r>
                        <a:rPr lang="en-GB" sz="1200" b="0" i="0" u="none" strike="noStrike" kern="1200" dirty="0">
                          <a:solidFill>
                            <a:srgbClr val="000000"/>
                          </a:solidFill>
                          <a:effectLst/>
                          <a:latin typeface="Aptos" panose="020B0004020202020204" pitchFamily="34" charset="0"/>
                        </a:rPr>
                        <a:t>a set of political ideas/beliefs</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extLst>
                  <a:ext uri="{0D108BD9-81ED-4DB2-BD59-A6C34878D82A}">
                    <a16:rowId xmlns:a16="http://schemas.microsoft.com/office/drawing/2014/main" val="2454233634"/>
                  </a:ext>
                </a:extLst>
              </a:tr>
              <a:tr h="768837">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5. Boycott</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tc>
                  <a:txBody>
                    <a:bodyPr/>
                    <a:lstStyle/>
                    <a:p>
                      <a:pPr marL="0" marR="0" indent="0" algn="l" rtl="0" eaLnBrk="1" fontAlgn="auto" latinLnBrk="0" hangingPunct="1">
                        <a:buNone/>
                      </a:pPr>
                      <a:r>
                        <a:rPr lang="en-GB" sz="1200" b="0" i="0" u="none" strike="noStrike" kern="1200" dirty="0">
                          <a:solidFill>
                            <a:srgbClr val="000000"/>
                          </a:solidFill>
                          <a:effectLst/>
                          <a:latin typeface="Aptos" panose="020B0004020202020204" pitchFamily="34" charset="0"/>
                        </a:rPr>
                        <a:t>To stop buying or</a:t>
                      </a:r>
                      <a:r>
                        <a:rPr lang="en-GB" sz="1200" b="0" i="0" u="none" strike="noStrike" kern="1200" baseline="0" dirty="0">
                          <a:solidFill>
                            <a:srgbClr val="000000"/>
                          </a:solidFill>
                          <a:effectLst/>
                          <a:latin typeface="Aptos" panose="020B0004020202020204" pitchFamily="34" charset="0"/>
                        </a:rPr>
                        <a:t> using the goods or services of a certain company or country as a protest.</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extLst>
                  <a:ext uri="{0D108BD9-81ED-4DB2-BD59-A6C34878D82A}">
                    <a16:rowId xmlns:a16="http://schemas.microsoft.com/office/drawing/2014/main" val="1476683420"/>
                  </a:ext>
                </a:extLst>
              </a:tr>
              <a:tr h="768837">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6. Discrimination</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tc>
                  <a:txBody>
                    <a:bodyPr/>
                    <a:lstStyle/>
                    <a:p>
                      <a:pPr marL="0" marR="0" indent="0" algn="l" rtl="0" eaLnBrk="1" fontAlgn="auto" latinLnBrk="0" hangingPunct="1">
                        <a:buNone/>
                      </a:pPr>
                      <a:r>
                        <a:rPr lang="en-GB" sz="1200" b="0" i="0" u="none" strike="noStrike" kern="1200" dirty="0">
                          <a:solidFill>
                            <a:srgbClr val="000000"/>
                          </a:solidFill>
                          <a:effectLst/>
                          <a:latin typeface="Aptos" panose="020B0004020202020204" pitchFamily="34" charset="0"/>
                        </a:rPr>
                        <a:t>The</a:t>
                      </a:r>
                      <a:r>
                        <a:rPr lang="en-GB" sz="1200" b="0" i="0" u="none" strike="noStrike" kern="1200" baseline="0" dirty="0">
                          <a:solidFill>
                            <a:srgbClr val="000000"/>
                          </a:solidFill>
                          <a:effectLst/>
                          <a:latin typeface="Aptos" panose="020B0004020202020204" pitchFamily="34" charset="0"/>
                        </a:rPr>
                        <a:t> treatment of a person or group of people, in a way that is worse than the way people are usually treated.</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extLst>
                  <a:ext uri="{0D108BD9-81ED-4DB2-BD59-A6C34878D82A}">
                    <a16:rowId xmlns:a16="http://schemas.microsoft.com/office/drawing/2014/main" val="3942771207"/>
                  </a:ext>
                </a:extLst>
              </a:tr>
              <a:tr h="544593">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7. Significance</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tc>
                  <a:txBody>
                    <a:bodyPr/>
                    <a:lstStyle/>
                    <a:p>
                      <a:pPr marL="0" marR="0" indent="0" algn="l" rtl="0" eaLnBrk="1" fontAlgn="auto" latinLnBrk="0" hangingPunct="1">
                        <a:buNone/>
                      </a:pPr>
                      <a:r>
                        <a:rPr lang="en-GB" sz="1200" b="0" i="0" u="none" strike="noStrike" kern="1200" dirty="0">
                          <a:solidFill>
                            <a:srgbClr val="000000"/>
                          </a:solidFill>
                          <a:effectLst/>
                          <a:latin typeface="Aptos" panose="020B0004020202020204" pitchFamily="34" charset="0"/>
                        </a:rPr>
                        <a:t>The quality of being worthy of attention; importance.</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7D5CD"/>
                    </a:solidFill>
                  </a:tcPr>
                </a:tc>
                <a:extLst>
                  <a:ext uri="{0D108BD9-81ED-4DB2-BD59-A6C34878D82A}">
                    <a16:rowId xmlns:a16="http://schemas.microsoft.com/office/drawing/2014/main" val="810872394"/>
                  </a:ext>
                </a:extLst>
              </a:tr>
              <a:tr h="401355">
                <a:tc>
                  <a:txBody>
                    <a:bodyPr/>
                    <a:lstStyle/>
                    <a:p>
                      <a:pPr marL="0" algn="l" rtl="0" eaLnBrk="1" fontAlgn="t" latinLnBrk="0" hangingPunct="1">
                        <a:buNone/>
                      </a:pPr>
                      <a:r>
                        <a:rPr lang="en-GB" sz="1200" b="0" i="0" u="none" strike="noStrike" kern="1200">
                          <a:solidFill>
                            <a:srgbClr val="000000"/>
                          </a:solidFill>
                          <a:effectLst/>
                          <a:latin typeface="Aptos" panose="020B0004020202020204" pitchFamily="34" charset="0"/>
                        </a:rPr>
                        <a:t>8. Permissive</a:t>
                      </a:r>
                      <a:endParaRPr lang="en-GB" sz="1600" b="0" i="0" u="none" strike="noStrike">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tc>
                  <a:txBody>
                    <a:bodyPr/>
                    <a:lstStyle/>
                    <a:p>
                      <a:pPr marL="0" algn="l" rtl="0" eaLnBrk="1" fontAlgn="t" latinLnBrk="0" hangingPunct="1">
                        <a:buNone/>
                      </a:pPr>
                      <a:r>
                        <a:rPr lang="en-GB" sz="1200" b="0" i="0" u="none" strike="noStrike" kern="1200" dirty="0">
                          <a:solidFill>
                            <a:srgbClr val="000000"/>
                          </a:solidFill>
                          <a:effectLst/>
                          <a:latin typeface="Aptos" panose="020B0004020202020204" pitchFamily="34" charset="0"/>
                        </a:rPr>
                        <a:t>Allowing freedom of behaviour. </a:t>
                      </a:r>
                      <a:endParaRPr lang="en-GB" sz="1600" b="0" i="0" u="none" strike="noStrike" dirty="0">
                        <a:effectLst/>
                        <a:latin typeface="Arial" panose="020B0604020202020204" pitchFamily="34" charset="0"/>
                      </a:endParaRPr>
                    </a:p>
                  </a:txBody>
                  <a:tcPr>
                    <a:lnL w="12700" cap="flat" cmpd="sng" algn="ctr">
                      <a:solidFill>
                        <a:srgbClr val="E97132"/>
                      </a:solidFill>
                      <a:prstDash val="solid"/>
                      <a:round/>
                      <a:headEnd type="none" w="med" len="med"/>
                      <a:tailEnd type="none" w="med" len="med"/>
                    </a:lnL>
                    <a:lnR w="12700" cap="flat" cmpd="sng" algn="ctr">
                      <a:solidFill>
                        <a:srgbClr val="E97132"/>
                      </a:solidFill>
                      <a:prstDash val="solid"/>
                      <a:round/>
                      <a:headEnd type="none" w="med" len="med"/>
                      <a:tailEnd type="none" w="med" len="med"/>
                    </a:lnR>
                    <a:lnT w="12700" cap="flat" cmpd="sng" algn="ctr">
                      <a:solidFill>
                        <a:srgbClr val="E97132"/>
                      </a:solidFill>
                      <a:prstDash val="solid"/>
                      <a:round/>
                      <a:headEnd type="none" w="med" len="med"/>
                      <a:tailEnd type="none" w="med" len="med"/>
                    </a:lnT>
                    <a:lnB w="12700" cap="flat" cmpd="sng" algn="ctr">
                      <a:solidFill>
                        <a:srgbClr val="E97132"/>
                      </a:solidFill>
                      <a:prstDash val="solid"/>
                      <a:round/>
                      <a:headEnd type="none" w="med" len="med"/>
                      <a:tailEnd type="none" w="med" len="med"/>
                    </a:lnB>
                    <a:solidFill>
                      <a:srgbClr val="FBEBE8"/>
                    </a:solidFill>
                  </a:tcPr>
                </a:tc>
                <a:extLst>
                  <a:ext uri="{0D108BD9-81ED-4DB2-BD59-A6C34878D82A}">
                    <a16:rowId xmlns:a16="http://schemas.microsoft.com/office/drawing/2014/main" val="2548120995"/>
                  </a:ext>
                </a:extLst>
              </a:tr>
            </a:tbl>
          </a:graphicData>
        </a:graphic>
      </p:graphicFrame>
      <p:graphicFrame>
        <p:nvGraphicFramePr>
          <p:cNvPr id="4" name="Content Placeholder 3" descr="SmartArt timeline">
            <a:extLst>
              <a:ext uri="{FF2B5EF4-FFF2-40B4-BE49-F238E27FC236}">
                <a16:creationId xmlns:a16="http://schemas.microsoft.com/office/drawing/2014/main" id="{37A091A5-D41F-40EE-C818-0237ACD0345C}"/>
              </a:ext>
            </a:extLst>
          </p:cNvPr>
          <p:cNvGraphicFramePr>
            <a:graphicFrameLocks/>
          </p:cNvGraphicFramePr>
          <p:nvPr>
            <p:extLst>
              <p:ext uri="{D42A27DB-BD31-4B8C-83A1-F6EECF244321}">
                <p14:modId xmlns:p14="http://schemas.microsoft.com/office/powerpoint/2010/main" val="1555710769"/>
              </p:ext>
            </p:extLst>
          </p:nvPr>
        </p:nvGraphicFramePr>
        <p:xfrm>
          <a:off x="84670" y="5429416"/>
          <a:ext cx="9707888" cy="1370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a:extLst>
              <a:ext uri="{FF2B5EF4-FFF2-40B4-BE49-F238E27FC236}">
                <a16:creationId xmlns:a16="http://schemas.microsoft.com/office/drawing/2014/main" id="{EC91F23C-1BCE-85E3-0FB4-1AA2E3157D47}"/>
              </a:ext>
            </a:extLst>
          </p:cNvPr>
          <p:cNvGraphicFramePr>
            <a:graphicFrameLocks noGrp="1"/>
          </p:cNvGraphicFramePr>
          <p:nvPr>
            <p:extLst>
              <p:ext uri="{D42A27DB-BD31-4B8C-83A1-F6EECF244321}">
                <p14:modId xmlns:p14="http://schemas.microsoft.com/office/powerpoint/2010/main" val="3548251549"/>
              </p:ext>
            </p:extLst>
          </p:nvPr>
        </p:nvGraphicFramePr>
        <p:xfrm>
          <a:off x="6714883" y="409121"/>
          <a:ext cx="3092072" cy="5041582"/>
        </p:xfrm>
        <a:graphic>
          <a:graphicData uri="http://schemas.openxmlformats.org/drawingml/2006/table">
            <a:tbl>
              <a:tblPr firstRow="1" bandRow="1">
                <a:tableStyleId>{16D9F66E-5EB9-4882-86FB-DCBF35E3C3E4}</a:tableStyleId>
              </a:tblPr>
              <a:tblGrid>
                <a:gridCol w="1651139">
                  <a:extLst>
                    <a:ext uri="{9D8B030D-6E8A-4147-A177-3AD203B41FA5}">
                      <a16:colId xmlns:a16="http://schemas.microsoft.com/office/drawing/2014/main" val="3907638014"/>
                    </a:ext>
                  </a:extLst>
                </a:gridCol>
                <a:gridCol w="1440933">
                  <a:extLst>
                    <a:ext uri="{9D8B030D-6E8A-4147-A177-3AD203B41FA5}">
                      <a16:colId xmlns:a16="http://schemas.microsoft.com/office/drawing/2014/main" val="4180677710"/>
                    </a:ext>
                  </a:extLst>
                </a:gridCol>
              </a:tblGrid>
              <a:tr h="2252019">
                <a:tc>
                  <a:txBody>
                    <a:bodyPr/>
                    <a:lstStyle/>
                    <a:p>
                      <a:r>
                        <a:rPr lang="en-GB" sz="1200" b="1" dirty="0"/>
                        <a:t>Women &amp; Young people in the 1960s: </a:t>
                      </a:r>
                      <a:r>
                        <a:rPr lang="en-GB" sz="1200" b="0" dirty="0"/>
                        <a:t>During the 1960s women begin to get more opportunities, for example more women are working. Despite this, some stereotypical attitudes existed, for example many believed women shouldn’t work.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The Bristol Bus Boycott: </a:t>
                      </a:r>
                      <a:r>
                        <a:rPr lang="en-GB" sz="1200" b="0" dirty="0"/>
                        <a:t>The Bristol bus company refused to hire any people of colour. Students in Bristol refused to use the buses until this rule was changed.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txBody>
                  <a:tcPr/>
                </a:tc>
                <a:extLst>
                  <a:ext uri="{0D108BD9-81ED-4DB2-BD59-A6C34878D82A}">
                    <a16:rowId xmlns:a16="http://schemas.microsoft.com/office/drawing/2014/main" val="3072026955"/>
                  </a:ext>
                </a:extLst>
              </a:tr>
              <a:tr h="1280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The Cuban Missile Crisis: </a:t>
                      </a:r>
                      <a:r>
                        <a:rPr lang="en-GB" sz="1200" dirty="0"/>
                        <a:t>The USSR had placed nuclear weapons in Cuba. USA did not like this as Cuba was very close to America.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The Space Race</a:t>
                      </a:r>
                      <a:r>
                        <a:rPr lang="en-GB" sz="1200" dirty="0"/>
                        <a:t>: How the USA and USSR were racing to put man on the moon.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txBody>
                  <a:tcPr/>
                </a:tc>
                <a:extLst>
                  <a:ext uri="{0D108BD9-81ED-4DB2-BD59-A6C34878D82A}">
                    <a16:rowId xmlns:a16="http://schemas.microsoft.com/office/drawing/2014/main" val="3545563219"/>
                  </a:ext>
                </a:extLst>
              </a:tr>
              <a:tr h="1383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The Stonewall Riots: </a:t>
                      </a:r>
                      <a:r>
                        <a:rPr lang="en-GB" sz="1200" dirty="0"/>
                        <a:t>This was the fight in USA for rights for the LGBTQ+ community. It had international impacts.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The Cold War </a:t>
                      </a:r>
                      <a:r>
                        <a:rPr lang="en-GB" sz="1200" dirty="0"/>
                        <a:t>– Conflict between the USA and the USSR. It got its name because there was no direct fighting.</a:t>
                      </a:r>
                    </a:p>
                  </a:txBody>
                  <a:tcPr/>
                </a:tc>
                <a:extLst>
                  <a:ext uri="{0D108BD9-81ED-4DB2-BD59-A6C34878D82A}">
                    <a16:rowId xmlns:a16="http://schemas.microsoft.com/office/drawing/2014/main" val="2440996685"/>
                  </a:ext>
                </a:extLst>
              </a:tr>
            </a:tbl>
          </a:graphicData>
        </a:graphic>
      </p:graphicFrame>
      <p:sp>
        <p:nvSpPr>
          <p:cNvPr id="6" name="TextBox 5">
            <a:extLst>
              <a:ext uri="{FF2B5EF4-FFF2-40B4-BE49-F238E27FC236}">
                <a16:creationId xmlns:a16="http://schemas.microsoft.com/office/drawing/2014/main" id="{F465B019-43A3-20BE-4DA2-EF3E9FD8CAEC}"/>
              </a:ext>
            </a:extLst>
          </p:cNvPr>
          <p:cNvSpPr txBox="1"/>
          <p:nvPr/>
        </p:nvSpPr>
        <p:spPr>
          <a:xfrm>
            <a:off x="4001121" y="2057903"/>
            <a:ext cx="2701296" cy="523220"/>
          </a:xfrm>
          <a:prstGeom prst="rect">
            <a:avLst/>
          </a:prstGeom>
          <a:noFill/>
          <a:ln>
            <a:solidFill>
              <a:schemeClr val="accent1"/>
            </a:solidFill>
          </a:ln>
        </p:spPr>
        <p:txBody>
          <a:bodyPr wrap="square">
            <a:spAutoFit/>
          </a:bodyPr>
          <a:lstStyle/>
          <a:p>
            <a:r>
              <a:rPr lang="en-GB" sz="1400" dirty="0"/>
              <a:t>Source 1: Plaque to recognise the Bristol Bus Boycott</a:t>
            </a:r>
          </a:p>
        </p:txBody>
      </p:sp>
      <p:pic>
        <p:nvPicPr>
          <p:cNvPr id="7" name="Picture 6">
            <a:extLst>
              <a:ext uri="{FF2B5EF4-FFF2-40B4-BE49-F238E27FC236}">
                <a16:creationId xmlns:a16="http://schemas.microsoft.com/office/drawing/2014/main" id="{4FFF50D6-AA3E-1740-68C4-919F56F88D40}"/>
              </a:ext>
            </a:extLst>
          </p:cNvPr>
          <p:cNvPicPr>
            <a:picLocks noChangeAspect="1"/>
          </p:cNvPicPr>
          <p:nvPr/>
        </p:nvPicPr>
        <p:blipFill rotWithShape="1">
          <a:blip r:embed="rId8"/>
          <a:srcRect l="4484" r="8640"/>
          <a:stretch/>
        </p:blipFill>
        <p:spPr>
          <a:xfrm>
            <a:off x="4360161" y="2670310"/>
            <a:ext cx="1965215" cy="1776378"/>
          </a:xfrm>
          <a:prstGeom prst="rect">
            <a:avLst/>
          </a:prstGeom>
          <a:ln>
            <a:solidFill>
              <a:schemeClr val="tx1"/>
            </a:solidFill>
          </a:ln>
        </p:spPr>
      </p:pic>
      <p:sp>
        <p:nvSpPr>
          <p:cNvPr id="9" name="TextBox 8">
            <a:extLst>
              <a:ext uri="{FF2B5EF4-FFF2-40B4-BE49-F238E27FC236}">
                <a16:creationId xmlns:a16="http://schemas.microsoft.com/office/drawing/2014/main" id="{7A8E06BD-A97C-6EBE-4776-0AB095336BA9}"/>
              </a:ext>
            </a:extLst>
          </p:cNvPr>
          <p:cNvSpPr txBox="1"/>
          <p:nvPr/>
        </p:nvSpPr>
        <p:spPr>
          <a:xfrm>
            <a:off x="4360161" y="4458220"/>
            <a:ext cx="1965215" cy="954107"/>
          </a:xfrm>
          <a:prstGeom prst="rect">
            <a:avLst/>
          </a:prstGeom>
          <a:solidFill>
            <a:schemeClr val="bg1"/>
          </a:solidFill>
          <a:ln>
            <a:solidFill>
              <a:schemeClr val="accent1"/>
            </a:solidFill>
          </a:ln>
        </p:spPr>
        <p:txBody>
          <a:bodyPr wrap="square">
            <a:spAutoFit/>
          </a:bodyPr>
          <a:lstStyle/>
          <a:p>
            <a:r>
              <a:rPr lang="en-GB" sz="1400" dirty="0"/>
              <a:t>Source 2: Cartoon Produced by the Daily Mail (British Newspaper) in 1962</a:t>
            </a:r>
          </a:p>
        </p:txBody>
      </p:sp>
    </p:spTree>
    <p:extLst>
      <p:ext uri="{BB962C8B-B14F-4D97-AF65-F5344CB8AC3E}">
        <p14:creationId xmlns:p14="http://schemas.microsoft.com/office/powerpoint/2010/main" val="984870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a:xfrm>
            <a:off x="7677150" y="6297984"/>
            <a:ext cx="2228850" cy="365125"/>
          </a:xfrm>
        </p:spPr>
        <p:txBody>
          <a:bodyPr/>
          <a:lstStyle/>
          <a:p>
            <a:fld id="{C6808925-3CE1-4F26-B645-418807FE9998}" type="slidenum">
              <a:rPr lang="en-GB" dirty="0" smtClean="0"/>
              <a:pPr/>
              <a:t>34</a:t>
            </a:fld>
            <a:endParaRPr lang="en-GB"/>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History</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4278107636"/>
              </p:ext>
            </p:extLst>
          </p:nvPr>
        </p:nvGraphicFramePr>
        <p:xfrm>
          <a:off x="129092" y="1343556"/>
          <a:ext cx="9657319" cy="5417949"/>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350751">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630161">
                <a:tc>
                  <a:txBody>
                    <a:bodyPr/>
                    <a:lstStyle/>
                    <a:p>
                      <a:pPr algn="ctr" fontAlgn="base"/>
                      <a:r>
                        <a:rPr lang="en-GB" sz="12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lvl="0" indent="-228600" algn="l">
                        <a:lnSpc>
                          <a:spcPct val="150000"/>
                        </a:lnSpc>
                        <a:spcBef>
                          <a:spcPts val="0"/>
                        </a:spcBef>
                        <a:spcAft>
                          <a:spcPts val="0"/>
                        </a:spcAft>
                        <a:buAutoNum type="arabicPeriod"/>
                      </a:pPr>
                      <a:r>
                        <a:rPr lang="en-US" sz="1300" b="0" i="0" u="none" strike="noStrike" noProof="0" dirty="0">
                          <a:solidFill>
                            <a:srgbClr val="000000"/>
                          </a:solidFill>
                          <a:latin typeface="Segoe UI"/>
                        </a:rPr>
                        <a:t>Look, Cover, Write, Check: Terms 1, 2 and 3. </a:t>
                      </a:r>
                    </a:p>
                    <a:p>
                      <a:pPr marL="228600" lvl="0" indent="-228600" algn="l">
                        <a:lnSpc>
                          <a:spcPct val="150000"/>
                        </a:lnSpc>
                        <a:spcBef>
                          <a:spcPts val="0"/>
                        </a:spcBef>
                        <a:spcAft>
                          <a:spcPts val="0"/>
                        </a:spcAft>
                        <a:buAutoNum type="arabicPeriod"/>
                      </a:pPr>
                      <a:r>
                        <a:rPr lang="en-US" sz="1300" b="0" i="0" u="none" strike="noStrike" noProof="0" dirty="0">
                          <a:solidFill>
                            <a:srgbClr val="000000"/>
                          </a:solidFill>
                          <a:latin typeface="Segoe UI"/>
                        </a:rPr>
                        <a:t>What happened in 1961? </a:t>
                      </a:r>
                    </a:p>
                    <a:p>
                      <a:pPr marL="228600" lvl="0" indent="-228600" algn="l">
                        <a:lnSpc>
                          <a:spcPct val="150000"/>
                        </a:lnSpc>
                        <a:spcBef>
                          <a:spcPts val="0"/>
                        </a:spcBef>
                        <a:spcAft>
                          <a:spcPts val="0"/>
                        </a:spcAft>
                        <a:buAutoNum type="arabicPeriod"/>
                      </a:pPr>
                      <a:r>
                        <a:rPr lang="en-US" sz="1300" b="0" i="0" u="none" strike="noStrike" noProof="0" dirty="0">
                          <a:solidFill>
                            <a:srgbClr val="000000"/>
                          </a:solidFill>
                          <a:latin typeface="Segoe UI"/>
                        </a:rPr>
                        <a:t>Why do you think this was an important event? </a:t>
                      </a:r>
                    </a:p>
                    <a:p>
                      <a:pPr marL="228600" marR="0" lvl="0" indent="-228600" algn="l" rtl="0" eaLnBrk="1" fontAlgn="auto" latinLnBrk="0" hangingPunct="1">
                        <a:lnSpc>
                          <a:spcPct val="150000"/>
                        </a:lnSpc>
                        <a:spcBef>
                          <a:spcPts val="0"/>
                        </a:spcBef>
                        <a:spcAft>
                          <a:spcPts val="0"/>
                        </a:spcAft>
                        <a:buClr>
                          <a:srgbClr val="000000"/>
                        </a:buClr>
                        <a:buSzTx/>
                        <a:buAutoNum type="arabicPeriod"/>
                      </a:pPr>
                      <a:r>
                        <a:rPr lang="en-US" sz="1300" b="0" i="0" u="none" strike="noStrike" kern="1200" cap="none" spc="0" normalizeH="0" baseline="0" noProof="0" dirty="0">
                          <a:ln>
                            <a:noFill/>
                          </a:ln>
                          <a:solidFill>
                            <a:srgbClr val="000000"/>
                          </a:solidFill>
                          <a:effectLst/>
                          <a:uLnTx/>
                          <a:uFillTx/>
                          <a:latin typeface="Segoe UI"/>
                        </a:rPr>
                        <a:t>What was the Cuban Missile Crisis? </a:t>
                      </a:r>
                    </a:p>
                    <a:p>
                      <a:pPr marL="228600" marR="0" lvl="0" indent="-228600" algn="l" rtl="0" eaLnBrk="1" fontAlgn="auto" latinLnBrk="0" hangingPunct="1">
                        <a:lnSpc>
                          <a:spcPct val="150000"/>
                        </a:lnSpc>
                        <a:spcBef>
                          <a:spcPts val="0"/>
                        </a:spcBef>
                        <a:spcAft>
                          <a:spcPts val="0"/>
                        </a:spcAft>
                        <a:buClr>
                          <a:srgbClr val="000000"/>
                        </a:buClr>
                        <a:buSzTx/>
                        <a:buAutoNum type="arabicPeriod"/>
                      </a:pPr>
                      <a:r>
                        <a:rPr lang="en-US" sz="1300" b="0" i="0" u="none" strike="noStrike" kern="1200" cap="none" spc="0" normalizeH="0" baseline="0" noProof="0" dirty="0">
                          <a:ln>
                            <a:noFill/>
                          </a:ln>
                          <a:solidFill>
                            <a:srgbClr val="000000"/>
                          </a:solidFill>
                          <a:effectLst/>
                          <a:uLnTx/>
                          <a:uFillTx/>
                          <a:latin typeface="Segoe UI"/>
                        </a:rPr>
                        <a:t>What can you see in Source 2 (list at least 5 things).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646364">
                <a:tc>
                  <a:txBody>
                    <a:bodyPr/>
                    <a:lstStyle/>
                    <a:p>
                      <a:pPr algn="ctr" fontAlgn="base"/>
                      <a:r>
                        <a:rPr lang="en-GB" sz="1200" b="1" i="0" dirty="0">
                          <a:solidFill>
                            <a:srgbClr val="000000"/>
                          </a:solidFill>
                          <a:effectLst/>
                          <a:latin typeface="+mn-lt"/>
                        </a:rPr>
                        <a:t>Homework</a:t>
                      </a:r>
                    </a:p>
                    <a:p>
                      <a:pPr algn="ctr" fontAlgn="base"/>
                      <a:r>
                        <a:rPr lang="en-GB" sz="1200" b="1" i="0" dirty="0">
                          <a:solidFill>
                            <a:srgbClr val="000000"/>
                          </a:solidFill>
                          <a:effectLst/>
                          <a:latin typeface="+mn-lt"/>
                        </a:rPr>
                        <a:t>2</a:t>
                      </a:r>
                      <a:endParaRPr lang="en-GB" sz="1200" b="0" i="0" dirty="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marR="0" lvl="0" indent="-228600" algn="l" rtl="0" eaLnBrk="1" fontAlgn="auto" latinLnBrk="0" hangingPunct="1">
                        <a:lnSpc>
                          <a:spcPct val="150000"/>
                        </a:lnSpc>
                        <a:spcBef>
                          <a:spcPts val="0"/>
                        </a:spcBef>
                        <a:spcAft>
                          <a:spcPts val="0"/>
                        </a:spcAft>
                        <a:buClr>
                          <a:srgbClr val="000000"/>
                        </a:buClr>
                        <a:buSzTx/>
                        <a:buAutoNum type="arabicPeriod"/>
                      </a:pPr>
                      <a:r>
                        <a:rPr lang="en-US" sz="1300" b="0" i="0" u="none" strike="noStrike" kern="1200" cap="none" spc="0" normalizeH="0" baseline="0" noProof="0" dirty="0">
                          <a:ln>
                            <a:noFill/>
                          </a:ln>
                          <a:solidFill>
                            <a:srgbClr val="000000"/>
                          </a:solidFill>
                          <a:effectLst/>
                          <a:uLnTx/>
                          <a:uFillTx/>
                          <a:latin typeface="Segoe UI"/>
                        </a:rPr>
                        <a:t> Look, Cover, Write, Check: Terms 4, 5 and 6. </a:t>
                      </a:r>
                    </a:p>
                    <a:p>
                      <a:pPr marL="228600" marR="0" lvl="0" indent="-228600" algn="l" rtl="0" eaLnBrk="1" fontAlgn="auto" latinLnBrk="0" hangingPunct="1">
                        <a:lnSpc>
                          <a:spcPct val="150000"/>
                        </a:lnSpc>
                        <a:spcBef>
                          <a:spcPts val="0"/>
                        </a:spcBef>
                        <a:spcAft>
                          <a:spcPts val="0"/>
                        </a:spcAft>
                        <a:buClr>
                          <a:srgbClr val="000000"/>
                        </a:buClr>
                        <a:buSzTx/>
                        <a:buAutoNum type="arabicPeriod"/>
                      </a:pPr>
                      <a:r>
                        <a:rPr lang="en-US" sz="1300" b="0" i="0" u="none" strike="noStrike" kern="1200" cap="none" spc="0" normalizeH="0" baseline="0" noProof="0" dirty="0">
                          <a:ln>
                            <a:noFill/>
                          </a:ln>
                          <a:solidFill>
                            <a:srgbClr val="000000"/>
                          </a:solidFill>
                          <a:effectLst/>
                          <a:uLnTx/>
                          <a:uFillTx/>
                          <a:latin typeface="Segoe UI"/>
                        </a:rPr>
                        <a:t>What is the difference between Communism and Capitalism?</a:t>
                      </a:r>
                    </a:p>
                    <a:p>
                      <a:pPr marL="228600" lvl="0" indent="-228600" algn="l">
                        <a:lnSpc>
                          <a:spcPct val="150000"/>
                        </a:lnSpc>
                        <a:spcBef>
                          <a:spcPts val="0"/>
                        </a:spcBef>
                        <a:spcAft>
                          <a:spcPts val="0"/>
                        </a:spcAft>
                        <a:buAutoNum type="arabicPeriod"/>
                      </a:pPr>
                      <a:r>
                        <a:rPr lang="en-US" sz="1300" b="0" i="0" u="none" strike="noStrike" noProof="0" dirty="0">
                          <a:solidFill>
                            <a:srgbClr val="000000"/>
                          </a:solidFill>
                          <a:latin typeface="Segoe UI"/>
                        </a:rPr>
                        <a:t>What was the Bristol Bus Boycott? </a:t>
                      </a:r>
                    </a:p>
                    <a:p>
                      <a:pPr marL="228600" lvl="0" indent="-228600" algn="l">
                        <a:lnSpc>
                          <a:spcPct val="150000"/>
                        </a:lnSpc>
                        <a:spcBef>
                          <a:spcPts val="0"/>
                        </a:spcBef>
                        <a:spcAft>
                          <a:spcPts val="0"/>
                        </a:spcAft>
                        <a:buAutoNum type="arabicPeriod"/>
                      </a:pPr>
                      <a:r>
                        <a:rPr lang="en-US" sz="1300" b="0" i="0" u="none" strike="noStrike" noProof="0" dirty="0">
                          <a:solidFill>
                            <a:srgbClr val="000000"/>
                          </a:solidFill>
                          <a:latin typeface="Segoe UI"/>
                        </a:rPr>
                        <a:t>Look at source 1, how useful is this source for finding out about the Bristol Bus Boycott? </a:t>
                      </a:r>
                    </a:p>
                    <a:p>
                      <a:pPr marL="228600" marR="0" lvl="0" indent="-228600" algn="l" rtl="0" eaLnBrk="1" fontAlgn="auto" latinLnBrk="0" hangingPunct="1">
                        <a:lnSpc>
                          <a:spcPct val="150000"/>
                        </a:lnSpc>
                        <a:spcBef>
                          <a:spcPts val="0"/>
                        </a:spcBef>
                        <a:spcAft>
                          <a:spcPts val="0"/>
                        </a:spcAft>
                        <a:buClr>
                          <a:srgbClr val="000000"/>
                        </a:buClr>
                        <a:buSzTx/>
                        <a:buAutoNum type="arabicPeriod"/>
                      </a:pPr>
                      <a:r>
                        <a:rPr lang="en-US" sz="1300" b="0" i="0" u="none" strike="noStrike" kern="1200" cap="none" spc="0" normalizeH="0" baseline="0" noProof="0" dirty="0">
                          <a:ln>
                            <a:noFill/>
                          </a:ln>
                          <a:solidFill>
                            <a:srgbClr val="000000"/>
                          </a:solidFill>
                          <a:effectLst/>
                          <a:uLnTx/>
                          <a:uFillTx/>
                          <a:latin typeface="Segoe UI"/>
                        </a:rPr>
                        <a:t>Source 1 is a plague, what other sources could you use to find out about the Bristol Bus Boycott?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522442">
                <a:tc>
                  <a:txBody>
                    <a:bodyPr/>
                    <a:lstStyle/>
                    <a:p>
                      <a:pPr algn="ctr" fontAlgn="base"/>
                      <a:r>
                        <a:rPr lang="en-GB" sz="1200" b="1" i="0">
                          <a:solidFill>
                            <a:srgbClr val="000000"/>
                          </a:solidFill>
                          <a:effectLst/>
                          <a:latin typeface="+mn-lt"/>
                        </a:rPr>
                        <a:t>Homework </a:t>
                      </a:r>
                      <a:r>
                        <a:rPr lang="en-GB" sz="1200" b="0" i="0">
                          <a:solidFill>
                            <a:srgbClr val="000000"/>
                          </a:solidFill>
                          <a:effectLst/>
                          <a:latin typeface="+mn-lt"/>
                        </a:rPr>
                        <a:t>3</a:t>
                      </a:r>
                    </a:p>
                    <a:p>
                      <a:pPr algn="ctr" fontAlgn="base"/>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lvl="0" indent="-285750" algn="l">
                        <a:lnSpc>
                          <a:spcPct val="150000"/>
                        </a:lnSpc>
                        <a:spcBef>
                          <a:spcPts val="0"/>
                        </a:spcBef>
                        <a:spcAft>
                          <a:spcPts val="0"/>
                        </a:spcAft>
                        <a:buAutoNum type="arabicPeriod"/>
                      </a:pPr>
                      <a:r>
                        <a:rPr lang="en-US" sz="1300" b="0" i="0" u="none" strike="noStrike" noProof="0" dirty="0">
                          <a:solidFill>
                            <a:srgbClr val="000000"/>
                          </a:solidFill>
                          <a:effectLst/>
                          <a:latin typeface="Segoe UI"/>
                        </a:rPr>
                        <a:t>Look, Cover, Write, Check: Terms 7 and 8. </a:t>
                      </a:r>
                    </a:p>
                    <a:p>
                      <a:pPr marL="285750" lvl="0" indent="-285750" algn="l">
                        <a:lnSpc>
                          <a:spcPct val="150000"/>
                        </a:lnSpc>
                        <a:spcBef>
                          <a:spcPts val="0"/>
                        </a:spcBef>
                        <a:spcAft>
                          <a:spcPts val="0"/>
                        </a:spcAft>
                        <a:buAutoNum type="arabicPeriod"/>
                      </a:pPr>
                      <a:r>
                        <a:rPr lang="en-US" sz="1300" b="0" i="0" u="none" strike="noStrike" noProof="0" dirty="0">
                          <a:solidFill>
                            <a:srgbClr val="000000"/>
                          </a:solidFill>
                          <a:effectLst/>
                          <a:latin typeface="Segoe UI"/>
                        </a:rPr>
                        <a:t>How does a historian decide whether a historical event is significant? (Can you remember any of the ‘R’s?) </a:t>
                      </a:r>
                    </a:p>
                    <a:p>
                      <a:pPr marL="285750" lvl="0" indent="-285750" algn="l">
                        <a:lnSpc>
                          <a:spcPct val="150000"/>
                        </a:lnSpc>
                        <a:spcBef>
                          <a:spcPts val="0"/>
                        </a:spcBef>
                        <a:spcAft>
                          <a:spcPts val="0"/>
                        </a:spcAft>
                        <a:buAutoNum type="arabicPeriod"/>
                      </a:pPr>
                      <a:r>
                        <a:rPr lang="en-US" sz="1300" b="0" i="0" u="none" strike="noStrike" noProof="0" dirty="0">
                          <a:solidFill>
                            <a:srgbClr val="000000"/>
                          </a:solidFill>
                          <a:effectLst/>
                          <a:latin typeface="Segoe UI"/>
                        </a:rPr>
                        <a:t>Why do you think American and the USSR took part in the space race?</a:t>
                      </a:r>
                    </a:p>
                    <a:p>
                      <a:pPr marL="285750" lvl="0" indent="-285750" algn="l">
                        <a:lnSpc>
                          <a:spcPct val="150000"/>
                        </a:lnSpc>
                        <a:spcBef>
                          <a:spcPts val="0"/>
                        </a:spcBef>
                        <a:spcAft>
                          <a:spcPts val="0"/>
                        </a:spcAft>
                        <a:buAutoNum type="arabicPeriod"/>
                      </a:pPr>
                      <a:r>
                        <a:rPr lang="en-US" sz="1300" b="0" i="0" u="none" strike="noStrike" noProof="0" dirty="0">
                          <a:solidFill>
                            <a:srgbClr val="000000"/>
                          </a:solidFill>
                          <a:effectLst/>
                          <a:latin typeface="Segoe UI"/>
                        </a:rPr>
                        <a:t>Looking at the timeline, which event do you think was the most significant and why? </a:t>
                      </a:r>
                    </a:p>
                    <a:p>
                      <a:pPr marL="285750" lvl="0" indent="-285750" algn="l">
                        <a:lnSpc>
                          <a:spcPct val="150000"/>
                        </a:lnSpc>
                        <a:spcBef>
                          <a:spcPts val="0"/>
                        </a:spcBef>
                        <a:spcAft>
                          <a:spcPts val="0"/>
                        </a:spcAft>
                        <a:buAutoNum type="arabicPeriod"/>
                      </a:pPr>
                      <a:r>
                        <a:rPr lang="en-US" sz="1300" b="0" i="0" u="none" strike="noStrike" noProof="0" dirty="0">
                          <a:solidFill>
                            <a:srgbClr val="000000"/>
                          </a:solidFill>
                          <a:effectLst/>
                          <a:latin typeface="Segoe UI"/>
                        </a:rPr>
                        <a:t>Why was the Cold War, called the Cold War?</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7" name="Graphic 6" descr="Closed book with solid fill">
            <a:extLst>
              <a:ext uri="{FF2B5EF4-FFF2-40B4-BE49-F238E27FC236}">
                <a16:creationId xmlns:a16="http://schemas.microsoft.com/office/drawing/2014/main" id="{B72B1C6C-3B68-99CD-AD2C-7FD1442889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81" y="106938"/>
            <a:ext cx="506181" cy="518858"/>
          </a:xfrm>
          <a:prstGeom prst="rect">
            <a:avLst/>
          </a:prstGeom>
        </p:spPr>
      </p:pic>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4066" y="1536888"/>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3" y="522798"/>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69333" y="2717659"/>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10B409E-A6F6-C6D1-51A5-504F3F5CF587}"/>
              </a:ext>
            </a:extLst>
          </p:cNvPr>
          <p:cNvSpPr txBox="1"/>
          <p:nvPr/>
        </p:nvSpPr>
        <p:spPr>
          <a:xfrm>
            <a:off x="190531" y="2936862"/>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3" name="Rectangle 12">
            <a:extLst>
              <a:ext uri="{FF2B5EF4-FFF2-40B4-BE49-F238E27FC236}">
                <a16:creationId xmlns:a16="http://schemas.microsoft.com/office/drawing/2014/main" id="{135AA134-F50D-5459-D5F7-3FF3938DDB9B}"/>
              </a:ext>
            </a:extLst>
          </p:cNvPr>
          <p:cNvSpPr/>
          <p:nvPr/>
        </p:nvSpPr>
        <p:spPr>
          <a:xfrm>
            <a:off x="552226" y="4227846"/>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A2603DD-C3AA-F4C0-217F-B4E255F4394B}"/>
              </a:ext>
            </a:extLst>
          </p:cNvPr>
          <p:cNvSpPr txBox="1"/>
          <p:nvPr/>
        </p:nvSpPr>
        <p:spPr>
          <a:xfrm>
            <a:off x="228600" y="4456328"/>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6" name="Rectangle 15">
            <a:extLst>
              <a:ext uri="{FF2B5EF4-FFF2-40B4-BE49-F238E27FC236}">
                <a16:creationId xmlns:a16="http://schemas.microsoft.com/office/drawing/2014/main" id="{94A23C2D-4F9D-8737-998F-2A227FB6C7BE}"/>
              </a:ext>
            </a:extLst>
          </p:cNvPr>
          <p:cNvSpPr/>
          <p:nvPr/>
        </p:nvSpPr>
        <p:spPr>
          <a:xfrm>
            <a:off x="527513" y="5803573"/>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21A47C7-F810-560A-27A1-10EE064887EC}"/>
              </a:ext>
            </a:extLst>
          </p:cNvPr>
          <p:cNvSpPr txBox="1"/>
          <p:nvPr/>
        </p:nvSpPr>
        <p:spPr>
          <a:xfrm>
            <a:off x="129092" y="6090212"/>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6" name="TextBox 5">
            <a:extLst>
              <a:ext uri="{FF2B5EF4-FFF2-40B4-BE49-F238E27FC236}">
                <a16:creationId xmlns:a16="http://schemas.microsoft.com/office/drawing/2014/main" id="{CC531FEB-7E9F-BF96-FE05-27685529EA79}"/>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138098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with solid fill">
            <a:extLst>
              <a:ext uri="{FF2B5EF4-FFF2-40B4-BE49-F238E27FC236}">
                <a16:creationId xmlns:a16="http://schemas.microsoft.com/office/drawing/2014/main" id="{1CBFF47E-3DBA-95D7-0B09-C81F5128CF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9" name="Title 1">
            <a:extLst>
              <a:ext uri="{FF2B5EF4-FFF2-40B4-BE49-F238E27FC236}">
                <a16:creationId xmlns:a16="http://schemas.microsoft.com/office/drawing/2014/main" id="{41EB69CE-B44A-B75A-5D23-1D0997EDAA29}"/>
              </a:ext>
            </a:extLst>
          </p:cNvPr>
          <p:cNvSpPr txBox="1">
            <a:spLocks/>
          </p:cNvSpPr>
          <p:nvPr/>
        </p:nvSpPr>
        <p:spPr>
          <a:xfrm>
            <a:off x="433633" y="62135"/>
            <a:ext cx="7656267" cy="33855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Geography</a:t>
            </a:r>
            <a:endParaRPr lang="en-GB" sz="1400" dirty="0">
              <a:solidFill>
                <a:schemeClr val="bg1"/>
              </a:solidFill>
              <a:latin typeface="+mn-lt"/>
              <a:ea typeface="Calibri"/>
              <a:cs typeface="Calibri"/>
            </a:endParaRPr>
          </a:p>
        </p:txBody>
      </p:sp>
      <p:sp>
        <p:nvSpPr>
          <p:cNvPr id="7" name="Rectangle 6">
            <a:extLst>
              <a:ext uri="{FF2B5EF4-FFF2-40B4-BE49-F238E27FC236}">
                <a16:creationId xmlns:a16="http://schemas.microsoft.com/office/drawing/2014/main" id="{04B055B3-35E3-4711-BDD9-924C2826201D}"/>
              </a:ext>
            </a:extLst>
          </p:cNvPr>
          <p:cNvSpPr/>
          <p:nvPr/>
        </p:nvSpPr>
        <p:spPr>
          <a:xfrm>
            <a:off x="-12516" y="427929"/>
            <a:ext cx="6162675" cy="830997"/>
          </a:xfrm>
          <a:prstGeom prst="rect">
            <a:avLst/>
          </a:prstGeom>
          <a:noFill/>
        </p:spPr>
        <p:txBody>
          <a:bodyPr wrap="square" lIns="91440" tIns="45720" rIns="91440" bIns="45720">
            <a:spAutoFit/>
          </a:bodyPr>
          <a:lstStyle/>
          <a:p>
            <a:r>
              <a:rPr lang="en-US" sz="2400" b="1" cap="none" spc="50" dirty="0">
                <a:ln w="9525" cmpd="sng">
                  <a:solidFill>
                    <a:sysClr val="windowText" lastClr="000000"/>
                  </a:solidFill>
                  <a:prstDash val="solid"/>
                </a:ln>
                <a:solidFill>
                  <a:srgbClr val="70AD47">
                    <a:tint val="1000"/>
                  </a:srgbClr>
                </a:solidFill>
                <a:effectLst/>
                <a:latin typeface="Century Gothic" panose="020B0502020202020204" pitchFamily="34" charset="0"/>
              </a:rPr>
              <a:t>9.5 How can we become sustainable citizens?</a:t>
            </a:r>
          </a:p>
        </p:txBody>
      </p:sp>
      <p:pic>
        <p:nvPicPr>
          <p:cNvPr id="8" name="Picture 4" descr="Social Sustainability: The Shorter Leg – Nexus Point: Social Sustainability  and Community Economic Development">
            <a:extLst>
              <a:ext uri="{FF2B5EF4-FFF2-40B4-BE49-F238E27FC236}">
                <a16:creationId xmlns:a16="http://schemas.microsoft.com/office/drawing/2014/main" id="{F0AC7B02-85DC-C66E-68C9-6FCBB36E45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00" t="1332" r="25777" b="2370"/>
          <a:stretch/>
        </p:blipFill>
        <p:spPr bwMode="auto">
          <a:xfrm>
            <a:off x="4135891" y="964312"/>
            <a:ext cx="1644258" cy="20313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E7C0F3B-2EDB-38A9-C93D-6B1EAC40A6E5}"/>
              </a:ext>
            </a:extLst>
          </p:cNvPr>
          <p:cNvSpPr txBox="1"/>
          <p:nvPr/>
        </p:nvSpPr>
        <p:spPr>
          <a:xfrm>
            <a:off x="77839" y="1192913"/>
            <a:ext cx="4195434" cy="2031325"/>
          </a:xfrm>
          <a:prstGeom prst="rect">
            <a:avLst/>
          </a:prstGeom>
          <a:noFill/>
        </p:spPr>
        <p:txBody>
          <a:bodyPr wrap="square" rtlCol="0">
            <a:spAutoFit/>
          </a:bodyPr>
          <a:lstStyle/>
          <a:p>
            <a:r>
              <a:rPr lang="en-GB" sz="1400" dirty="0">
                <a:latin typeface="Century Gothic" panose="020B0502020202020204" pitchFamily="34" charset="0"/>
              </a:rPr>
              <a:t>We can split sustainability into three different categories: </a:t>
            </a:r>
          </a:p>
          <a:p>
            <a:pPr marL="285750" indent="-285750">
              <a:buBlip>
                <a:blip r:embed="rId5">
                  <a:extLst>
                    <a:ext uri="{96DAC541-7B7A-43D3-8B79-37D633B846F1}">
                      <asvg:svgBlip xmlns:asvg="http://schemas.microsoft.com/office/drawing/2016/SVG/main" r:embed="rId6"/>
                    </a:ext>
                  </a:extLst>
                </a:blip>
              </a:buBlip>
            </a:pPr>
            <a:r>
              <a:rPr lang="en-GB" sz="1400" dirty="0">
                <a:latin typeface="Century Gothic" panose="020B0502020202020204" pitchFamily="34" charset="0"/>
              </a:rPr>
              <a:t>Social </a:t>
            </a:r>
          </a:p>
          <a:p>
            <a:pPr marL="285750" indent="-285750">
              <a:buBlip>
                <a:blip r:embed="rId5">
                  <a:extLst>
                    <a:ext uri="{96DAC541-7B7A-43D3-8B79-37D633B846F1}">
                      <asvg:svgBlip xmlns:asvg="http://schemas.microsoft.com/office/drawing/2016/SVG/main" r:embed="rId6"/>
                    </a:ext>
                  </a:extLst>
                </a:blip>
              </a:buBlip>
            </a:pPr>
            <a:endParaRPr lang="en-GB" sz="1400" dirty="0">
              <a:latin typeface="Century Gothic" panose="020B0502020202020204" pitchFamily="34" charset="0"/>
            </a:endParaRPr>
          </a:p>
          <a:p>
            <a:pPr marL="285750" indent="-285750">
              <a:buBlip>
                <a:blip r:embed="rId5">
                  <a:extLst>
                    <a:ext uri="{96DAC541-7B7A-43D3-8B79-37D633B846F1}">
                      <asvg:svgBlip xmlns:asvg="http://schemas.microsoft.com/office/drawing/2016/SVG/main" r:embed="rId6"/>
                    </a:ext>
                  </a:extLst>
                </a:blip>
              </a:buBlip>
            </a:pPr>
            <a:r>
              <a:rPr lang="en-GB" sz="1400" dirty="0">
                <a:latin typeface="Century Gothic" panose="020B0502020202020204" pitchFamily="34" charset="0"/>
              </a:rPr>
              <a:t>Economic</a:t>
            </a:r>
          </a:p>
          <a:p>
            <a:pPr marL="285750" indent="-285750">
              <a:buBlip>
                <a:blip r:embed="rId5">
                  <a:extLst>
                    <a:ext uri="{96DAC541-7B7A-43D3-8B79-37D633B846F1}">
                      <asvg:svgBlip xmlns:asvg="http://schemas.microsoft.com/office/drawing/2016/SVG/main" r:embed="rId6"/>
                    </a:ext>
                  </a:extLst>
                </a:blip>
              </a:buBlip>
            </a:pPr>
            <a:endParaRPr lang="en-GB" sz="1400" dirty="0">
              <a:latin typeface="Century Gothic" panose="020B0502020202020204" pitchFamily="34" charset="0"/>
            </a:endParaRPr>
          </a:p>
          <a:p>
            <a:pPr marL="285750" indent="-285750">
              <a:buBlip>
                <a:blip r:embed="rId5">
                  <a:extLst>
                    <a:ext uri="{96DAC541-7B7A-43D3-8B79-37D633B846F1}">
                      <asvg:svgBlip xmlns:asvg="http://schemas.microsoft.com/office/drawing/2016/SVG/main" r:embed="rId6"/>
                    </a:ext>
                  </a:extLst>
                </a:blip>
              </a:buBlip>
            </a:pPr>
            <a:r>
              <a:rPr lang="en-GB" sz="1400" dirty="0">
                <a:latin typeface="Century Gothic" panose="020B0502020202020204" pitchFamily="34" charset="0"/>
              </a:rPr>
              <a:t>Environmental</a:t>
            </a:r>
          </a:p>
          <a:p>
            <a:pPr marL="285750" indent="-285750">
              <a:buBlip>
                <a:blip r:embed="rId5">
                  <a:extLst>
                    <a:ext uri="{96DAC541-7B7A-43D3-8B79-37D633B846F1}">
                      <asvg:svgBlip xmlns:asvg="http://schemas.microsoft.com/office/drawing/2016/SVG/main" r:embed="rId6"/>
                    </a:ext>
                  </a:extLst>
                </a:blip>
              </a:buBlip>
            </a:pPr>
            <a:endParaRPr lang="en-GB" sz="1400" dirty="0">
              <a:latin typeface="Century Gothic" panose="020B0502020202020204" pitchFamily="34" charset="0"/>
            </a:endParaRPr>
          </a:p>
          <a:p>
            <a:endParaRPr lang="en-GB" sz="1400" dirty="0">
              <a:latin typeface="Century Gothic" panose="020B0502020202020204" pitchFamily="34" charset="0"/>
            </a:endParaRPr>
          </a:p>
        </p:txBody>
      </p:sp>
      <p:pic>
        <p:nvPicPr>
          <p:cNvPr id="11" name="Graphic 10" descr="Man with solid fill">
            <a:extLst>
              <a:ext uri="{FF2B5EF4-FFF2-40B4-BE49-F238E27FC236}">
                <a16:creationId xmlns:a16="http://schemas.microsoft.com/office/drawing/2014/main" id="{5651C638-A532-B001-AC11-FB917552C0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6257" y="1627059"/>
            <a:ext cx="457200" cy="457200"/>
          </a:xfrm>
          <a:prstGeom prst="rect">
            <a:avLst/>
          </a:prstGeom>
        </p:spPr>
      </p:pic>
      <p:pic>
        <p:nvPicPr>
          <p:cNvPr id="12" name="Graphic 11" descr="Coins outline">
            <a:extLst>
              <a:ext uri="{FF2B5EF4-FFF2-40B4-BE49-F238E27FC236}">
                <a16:creationId xmlns:a16="http://schemas.microsoft.com/office/drawing/2014/main" id="{FF833E5E-BA51-66A1-C868-E9E0E1BAC4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7897" y="1979975"/>
            <a:ext cx="457200" cy="457200"/>
          </a:xfrm>
          <a:prstGeom prst="rect">
            <a:avLst/>
          </a:prstGeom>
        </p:spPr>
      </p:pic>
      <p:pic>
        <p:nvPicPr>
          <p:cNvPr id="13" name="Graphic 12" descr="Deciduous tree with solid fill">
            <a:extLst>
              <a:ext uri="{FF2B5EF4-FFF2-40B4-BE49-F238E27FC236}">
                <a16:creationId xmlns:a16="http://schemas.microsoft.com/office/drawing/2014/main" id="{6EB2E3C9-8521-2DDA-D702-7D3A2343EF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32639" y="2333740"/>
            <a:ext cx="445689" cy="445689"/>
          </a:xfrm>
          <a:prstGeom prst="rect">
            <a:avLst/>
          </a:prstGeom>
        </p:spPr>
      </p:pic>
      <p:pic>
        <p:nvPicPr>
          <p:cNvPr id="14" name="Picture 13">
            <a:extLst>
              <a:ext uri="{FF2B5EF4-FFF2-40B4-BE49-F238E27FC236}">
                <a16:creationId xmlns:a16="http://schemas.microsoft.com/office/drawing/2014/main" id="{54F980F7-9F2D-D041-0D99-B2AA23FBE0A1}"/>
              </a:ext>
            </a:extLst>
          </p:cNvPr>
          <p:cNvPicPr>
            <a:picLocks noChangeAspect="1"/>
          </p:cNvPicPr>
          <p:nvPr/>
        </p:nvPicPr>
        <p:blipFill>
          <a:blip r:embed="rId13"/>
          <a:stretch>
            <a:fillRect/>
          </a:stretch>
        </p:blipFill>
        <p:spPr>
          <a:xfrm>
            <a:off x="77839" y="3177147"/>
            <a:ext cx="3944590" cy="2080415"/>
          </a:xfrm>
          <a:prstGeom prst="rect">
            <a:avLst/>
          </a:prstGeom>
        </p:spPr>
      </p:pic>
      <p:sp>
        <p:nvSpPr>
          <p:cNvPr id="15" name="TextBox 14">
            <a:extLst>
              <a:ext uri="{FF2B5EF4-FFF2-40B4-BE49-F238E27FC236}">
                <a16:creationId xmlns:a16="http://schemas.microsoft.com/office/drawing/2014/main" id="{8A426F0A-FE78-AA9A-BD15-5DAE70BE4C76}"/>
              </a:ext>
            </a:extLst>
          </p:cNvPr>
          <p:cNvSpPr txBox="1"/>
          <p:nvPr/>
        </p:nvSpPr>
        <p:spPr>
          <a:xfrm>
            <a:off x="0" y="2840557"/>
            <a:ext cx="6004560" cy="338554"/>
          </a:xfrm>
          <a:prstGeom prst="rect">
            <a:avLst/>
          </a:prstGeom>
          <a:noFill/>
        </p:spPr>
        <p:txBody>
          <a:bodyPr wrap="square" rtlCol="0">
            <a:spAutoFit/>
          </a:bodyPr>
          <a:lstStyle/>
          <a:p>
            <a:r>
              <a:rPr lang="en-GB" sz="1600" b="1" u="sng" dirty="0">
                <a:solidFill>
                  <a:srgbClr val="FF0066"/>
                </a:solidFill>
                <a:latin typeface="Century Gothic" panose="020B0502020202020204" pitchFamily="34" charset="0"/>
              </a:rPr>
              <a:t>What are the global responses to sustainability?</a:t>
            </a:r>
          </a:p>
        </p:txBody>
      </p:sp>
      <p:sp>
        <p:nvSpPr>
          <p:cNvPr id="16" name="TextBox 15">
            <a:extLst>
              <a:ext uri="{FF2B5EF4-FFF2-40B4-BE49-F238E27FC236}">
                <a16:creationId xmlns:a16="http://schemas.microsoft.com/office/drawing/2014/main" id="{449793BB-7B3A-04F5-B5CC-8BC98FF5CD1D}"/>
              </a:ext>
            </a:extLst>
          </p:cNvPr>
          <p:cNvSpPr txBox="1"/>
          <p:nvPr/>
        </p:nvSpPr>
        <p:spPr>
          <a:xfrm>
            <a:off x="5521" y="5257562"/>
            <a:ext cx="5770719" cy="1600438"/>
          </a:xfrm>
          <a:prstGeom prst="rect">
            <a:avLst/>
          </a:prstGeom>
          <a:noFill/>
        </p:spPr>
        <p:txBody>
          <a:bodyPr wrap="square">
            <a:spAutoFit/>
          </a:bodyPr>
          <a:lstStyle/>
          <a:p>
            <a:pPr marL="285750" indent="-285750">
              <a:buBlip>
                <a:blip r:embed="rId5">
                  <a:extLst>
                    <a:ext uri="{96DAC541-7B7A-43D3-8B79-37D633B846F1}">
                      <asvg:svgBlip xmlns:asvg="http://schemas.microsoft.com/office/drawing/2016/SVG/main" r:embed="rId6"/>
                    </a:ext>
                  </a:extLst>
                </a:blip>
              </a:buBlip>
            </a:pPr>
            <a:r>
              <a:rPr lang="en-US" sz="1400" dirty="0">
                <a:solidFill>
                  <a:srgbClr val="000D26"/>
                </a:solidFill>
                <a:latin typeface="Century Gothic" panose="020B0502020202020204" pitchFamily="34" charset="0"/>
              </a:rPr>
              <a:t>These goals have the power to </a:t>
            </a:r>
            <a:r>
              <a:rPr lang="en-US" sz="1400" b="1" dirty="0">
                <a:solidFill>
                  <a:srgbClr val="0070C0"/>
                </a:solidFill>
                <a:latin typeface="Century Gothic" panose="020B0502020202020204" pitchFamily="34" charset="0"/>
              </a:rPr>
              <a:t>create a better world by 2030</a:t>
            </a:r>
            <a:r>
              <a:rPr lang="en-US" sz="1400" dirty="0">
                <a:solidFill>
                  <a:srgbClr val="000D26"/>
                </a:solidFill>
                <a:latin typeface="Century Gothic" panose="020B0502020202020204" pitchFamily="34" charset="0"/>
              </a:rPr>
              <a:t>, by </a:t>
            </a:r>
            <a:r>
              <a:rPr lang="en-US" sz="1400" b="1" dirty="0">
                <a:solidFill>
                  <a:srgbClr val="0070C0"/>
                </a:solidFill>
                <a:latin typeface="Century Gothic" panose="020B0502020202020204" pitchFamily="34" charset="0"/>
              </a:rPr>
              <a:t>ending poverty, fighting inequality and addressing the urgency of climate change</a:t>
            </a:r>
            <a:r>
              <a:rPr lang="en-US" sz="1400" dirty="0">
                <a:solidFill>
                  <a:srgbClr val="0070C0"/>
                </a:solidFill>
                <a:latin typeface="Century Gothic" panose="020B0502020202020204" pitchFamily="34" charset="0"/>
              </a:rPr>
              <a:t>. </a:t>
            </a:r>
          </a:p>
          <a:p>
            <a:pPr marL="285750" indent="-285750">
              <a:buBlip>
                <a:blip r:embed="rId5">
                  <a:extLst>
                    <a:ext uri="{96DAC541-7B7A-43D3-8B79-37D633B846F1}">
                      <asvg:svgBlip xmlns:asvg="http://schemas.microsoft.com/office/drawing/2016/SVG/main" r:embed="rId6"/>
                    </a:ext>
                  </a:extLst>
                </a:blip>
              </a:buBlip>
            </a:pPr>
            <a:endParaRPr lang="en-US" sz="1400" dirty="0">
              <a:solidFill>
                <a:srgbClr val="000D26"/>
              </a:solidFill>
              <a:latin typeface="Century Gothic" panose="020B0502020202020204" pitchFamily="34" charset="0"/>
            </a:endParaRPr>
          </a:p>
          <a:p>
            <a:pPr marL="285750" indent="-285750">
              <a:buBlip>
                <a:blip r:embed="rId5">
                  <a:extLst>
                    <a:ext uri="{96DAC541-7B7A-43D3-8B79-37D633B846F1}">
                      <asvg:svgBlip xmlns:asvg="http://schemas.microsoft.com/office/drawing/2016/SVG/main" r:embed="rId6"/>
                    </a:ext>
                  </a:extLst>
                </a:blip>
              </a:buBlip>
            </a:pPr>
            <a:r>
              <a:rPr lang="en-US" sz="1400" dirty="0">
                <a:solidFill>
                  <a:srgbClr val="000D26"/>
                </a:solidFill>
                <a:latin typeface="Century Gothic" panose="020B0502020202020204" pitchFamily="34" charset="0"/>
              </a:rPr>
              <a:t>Guided by the goals, it is now up to all </a:t>
            </a:r>
            <a:r>
              <a:rPr lang="en-US" sz="1400" b="1" dirty="0">
                <a:solidFill>
                  <a:srgbClr val="0070C0"/>
                </a:solidFill>
                <a:latin typeface="Century Gothic" panose="020B0502020202020204" pitchFamily="34" charset="0"/>
              </a:rPr>
              <a:t>of us, governments, businesses, civil society and the general public </a:t>
            </a:r>
            <a:r>
              <a:rPr lang="en-US" sz="1400" dirty="0">
                <a:solidFill>
                  <a:srgbClr val="000D26"/>
                </a:solidFill>
                <a:latin typeface="Century Gothic" panose="020B0502020202020204" pitchFamily="34" charset="0"/>
              </a:rPr>
              <a:t>to work together to build a better future for everyone.</a:t>
            </a:r>
            <a:endParaRPr lang="en-GB" sz="1400" dirty="0">
              <a:solidFill>
                <a:srgbClr val="000D26"/>
              </a:solidFill>
              <a:latin typeface="Century Gothic" panose="020B0502020202020204" pitchFamily="34" charset="0"/>
            </a:endParaRPr>
          </a:p>
        </p:txBody>
      </p:sp>
      <p:graphicFrame>
        <p:nvGraphicFramePr>
          <p:cNvPr id="17" name="Table 16">
            <a:extLst>
              <a:ext uri="{FF2B5EF4-FFF2-40B4-BE49-F238E27FC236}">
                <a16:creationId xmlns:a16="http://schemas.microsoft.com/office/drawing/2014/main" id="{F8252D29-6EAF-09DB-3709-65C050995F02}"/>
              </a:ext>
            </a:extLst>
          </p:cNvPr>
          <p:cNvGraphicFramePr>
            <a:graphicFrameLocks noGrp="1"/>
          </p:cNvGraphicFramePr>
          <p:nvPr>
            <p:extLst>
              <p:ext uri="{D42A27DB-BD31-4B8C-83A1-F6EECF244321}">
                <p14:modId xmlns:p14="http://schemas.microsoft.com/office/powerpoint/2010/main" val="4121923621"/>
              </p:ext>
            </p:extLst>
          </p:nvPr>
        </p:nvGraphicFramePr>
        <p:xfrm>
          <a:off x="6048635" y="501258"/>
          <a:ext cx="3794565" cy="6278880"/>
        </p:xfrm>
        <a:graphic>
          <a:graphicData uri="http://schemas.openxmlformats.org/drawingml/2006/table">
            <a:tbl>
              <a:tblPr firstRow="1" bandRow="1">
                <a:tableStyleId>{93296810-A885-4BE3-A3E7-6D5BEEA58F35}</a:tableStyleId>
              </a:tblPr>
              <a:tblGrid>
                <a:gridCol w="1301291">
                  <a:extLst>
                    <a:ext uri="{9D8B030D-6E8A-4147-A177-3AD203B41FA5}">
                      <a16:colId xmlns:a16="http://schemas.microsoft.com/office/drawing/2014/main" val="2260282115"/>
                    </a:ext>
                  </a:extLst>
                </a:gridCol>
                <a:gridCol w="2493274">
                  <a:extLst>
                    <a:ext uri="{9D8B030D-6E8A-4147-A177-3AD203B41FA5}">
                      <a16:colId xmlns:a16="http://schemas.microsoft.com/office/drawing/2014/main" val="2338640142"/>
                    </a:ext>
                  </a:extLst>
                </a:gridCol>
              </a:tblGrid>
              <a:tr h="258773">
                <a:tc>
                  <a:txBody>
                    <a:bodyPr/>
                    <a:lstStyle/>
                    <a:p>
                      <a:pPr algn="ctr"/>
                      <a:r>
                        <a:rPr lang="en-GB" sz="1600" b="1" dirty="0">
                          <a:latin typeface="Century Gothic" panose="020B0502020202090204" pitchFamily="34" charset="0"/>
                        </a:rPr>
                        <a:t>Keyword</a:t>
                      </a:r>
                    </a:p>
                  </a:txBody>
                  <a:tcPr/>
                </a:tc>
                <a:tc>
                  <a:txBody>
                    <a:bodyPr/>
                    <a:lstStyle/>
                    <a:p>
                      <a:pPr algn="ctr"/>
                      <a:r>
                        <a:rPr lang="en-GB" sz="1600" dirty="0">
                          <a:latin typeface="Century Gothic" panose="020B0502020202090204" pitchFamily="34" charset="0"/>
                        </a:rPr>
                        <a:t>Definition</a:t>
                      </a:r>
                    </a:p>
                  </a:txBody>
                  <a:tcPr/>
                </a:tc>
                <a:extLst>
                  <a:ext uri="{0D108BD9-81ED-4DB2-BD59-A6C34878D82A}">
                    <a16:rowId xmlns:a16="http://schemas.microsoft.com/office/drawing/2014/main" val="4094714375"/>
                  </a:ext>
                </a:extLst>
              </a:tr>
              <a:tr h="370840">
                <a:tc>
                  <a:txBody>
                    <a:bodyPr/>
                    <a:lstStyle/>
                    <a:p>
                      <a:r>
                        <a:rPr lang="en-GB" sz="1200" b="1" dirty="0">
                          <a:latin typeface="Century Gothic" panose="020B0502020202090204" pitchFamily="34" charset="0"/>
                        </a:rPr>
                        <a:t>1. Carbon Footprint</a:t>
                      </a:r>
                    </a:p>
                  </a:txBody>
                  <a:tcPr/>
                </a:tc>
                <a:tc>
                  <a:txBody>
                    <a:bodyPr/>
                    <a:lstStyle/>
                    <a:p>
                      <a:r>
                        <a:rPr lang="en-GB" sz="1200" dirty="0">
                          <a:latin typeface="Century Gothic" panose="020B0502020202090204" pitchFamily="34" charset="0"/>
                        </a:rPr>
                        <a:t>The amount of carbon dioxide released into the atmosphere by a person or organisation.</a:t>
                      </a:r>
                    </a:p>
                  </a:txBody>
                  <a:tcPr/>
                </a:tc>
                <a:extLst>
                  <a:ext uri="{0D108BD9-81ED-4DB2-BD59-A6C34878D82A}">
                    <a16:rowId xmlns:a16="http://schemas.microsoft.com/office/drawing/2014/main" val="1266786644"/>
                  </a:ext>
                </a:extLst>
              </a:tr>
              <a:tr h="370840">
                <a:tc>
                  <a:txBody>
                    <a:bodyPr/>
                    <a:lstStyle/>
                    <a:p>
                      <a:r>
                        <a:rPr lang="en-GB" sz="1200" b="1" dirty="0">
                          <a:latin typeface="Century Gothic" panose="020B0502020202090204" pitchFamily="34" charset="0"/>
                        </a:rPr>
                        <a:t>2. Economic Sustainability</a:t>
                      </a:r>
                    </a:p>
                  </a:txBody>
                  <a:tcPr/>
                </a:tc>
                <a:tc>
                  <a:txBody>
                    <a:bodyPr/>
                    <a:lstStyle/>
                    <a:p>
                      <a:r>
                        <a:rPr lang="en-GB" sz="1200" dirty="0">
                          <a:latin typeface="Century Gothic" panose="020B0502020202090204" pitchFamily="34" charset="0"/>
                        </a:rPr>
                        <a:t>Practices that support long-term economic growth without negatively impacting social, environmental, and cultural aspects of the community.</a:t>
                      </a:r>
                    </a:p>
                  </a:txBody>
                  <a:tcPr/>
                </a:tc>
                <a:extLst>
                  <a:ext uri="{0D108BD9-81ED-4DB2-BD59-A6C34878D82A}">
                    <a16:rowId xmlns:a16="http://schemas.microsoft.com/office/drawing/2014/main" val="2747553087"/>
                  </a:ext>
                </a:extLst>
              </a:tr>
              <a:tr h="370840">
                <a:tc>
                  <a:txBody>
                    <a:bodyPr/>
                    <a:lstStyle/>
                    <a:p>
                      <a:r>
                        <a:rPr lang="en-GB" sz="1200" b="1" dirty="0">
                          <a:latin typeface="Century Gothic" panose="020B0502020202090204" pitchFamily="34" charset="0"/>
                        </a:rPr>
                        <a:t>3. Environmental Sustainability</a:t>
                      </a:r>
                    </a:p>
                  </a:txBody>
                  <a:tcPr/>
                </a:tc>
                <a:tc>
                  <a:txBody>
                    <a:bodyPr/>
                    <a:lstStyle/>
                    <a:p>
                      <a:r>
                        <a:rPr lang="en-GB" sz="1200" dirty="0">
                          <a:latin typeface="Century Gothic" panose="020B0502020202090204" pitchFamily="34" charset="0"/>
                        </a:rPr>
                        <a:t>The practice of interacting with the planet responsibly.</a:t>
                      </a:r>
                    </a:p>
                  </a:txBody>
                  <a:tcPr/>
                </a:tc>
                <a:extLst>
                  <a:ext uri="{0D108BD9-81ED-4DB2-BD59-A6C34878D82A}">
                    <a16:rowId xmlns:a16="http://schemas.microsoft.com/office/drawing/2014/main" val="1175511236"/>
                  </a:ext>
                </a:extLst>
              </a:tr>
              <a:tr h="370840">
                <a:tc>
                  <a:txBody>
                    <a:bodyPr/>
                    <a:lstStyle/>
                    <a:p>
                      <a:r>
                        <a:rPr lang="en-GB" sz="1200" b="1" dirty="0">
                          <a:latin typeface="Century Gothic" panose="020B0502020202090204" pitchFamily="34" charset="0"/>
                        </a:rPr>
                        <a:t>4. Grey water Recycling</a:t>
                      </a:r>
                    </a:p>
                  </a:txBody>
                  <a:tcPr/>
                </a:tc>
                <a:tc>
                  <a:txBody>
                    <a:bodyPr/>
                    <a:lstStyle/>
                    <a:p>
                      <a:r>
                        <a:rPr lang="en-GB" sz="1200" dirty="0">
                          <a:latin typeface="Century Gothic" panose="020B0502020202090204" pitchFamily="34" charset="0"/>
                        </a:rPr>
                        <a:t>Uses existing plumbing in your home to recycle old water for new uses.</a:t>
                      </a:r>
                    </a:p>
                  </a:txBody>
                  <a:tcPr/>
                </a:tc>
                <a:extLst>
                  <a:ext uri="{0D108BD9-81ED-4DB2-BD59-A6C34878D82A}">
                    <a16:rowId xmlns:a16="http://schemas.microsoft.com/office/drawing/2014/main" val="3807013788"/>
                  </a:ext>
                </a:extLst>
              </a:tr>
              <a:tr h="370840">
                <a:tc>
                  <a:txBody>
                    <a:bodyPr/>
                    <a:lstStyle/>
                    <a:p>
                      <a:r>
                        <a:rPr lang="en-GB" sz="1200" b="1" dirty="0">
                          <a:latin typeface="Century Gothic" panose="020B0502020202090204" pitchFamily="34" charset="0"/>
                        </a:rPr>
                        <a:t>5. Sustainability </a:t>
                      </a:r>
                    </a:p>
                  </a:txBody>
                  <a:tcPr/>
                </a:tc>
                <a:tc>
                  <a:txBody>
                    <a:bodyPr/>
                    <a:lstStyle/>
                    <a:p>
                      <a:r>
                        <a:rPr lang="en-GB" sz="1200" dirty="0">
                          <a:latin typeface="Century Gothic" panose="020B0502020202090204" pitchFamily="34" charset="0"/>
                        </a:rPr>
                        <a:t>When materials and resources are used in a way that will balance the needs of the present without compromising the future.</a:t>
                      </a:r>
                    </a:p>
                  </a:txBody>
                  <a:tcPr/>
                </a:tc>
                <a:extLst>
                  <a:ext uri="{0D108BD9-81ED-4DB2-BD59-A6C34878D82A}">
                    <a16:rowId xmlns:a16="http://schemas.microsoft.com/office/drawing/2014/main" val="225886984"/>
                  </a:ext>
                </a:extLst>
              </a:tr>
              <a:tr h="370840">
                <a:tc>
                  <a:txBody>
                    <a:bodyPr/>
                    <a:lstStyle/>
                    <a:p>
                      <a:r>
                        <a:rPr lang="en-GB" sz="1200" b="1" dirty="0">
                          <a:latin typeface="Century Gothic" panose="020B0502020202090204" pitchFamily="34" charset="0"/>
                        </a:rPr>
                        <a:t>6. Sustainable Development Goals</a:t>
                      </a:r>
                    </a:p>
                  </a:txBody>
                  <a:tcPr/>
                </a:tc>
                <a:tc>
                  <a:txBody>
                    <a:bodyPr/>
                    <a:lstStyle/>
                    <a:p>
                      <a:r>
                        <a:rPr lang="en-GB" sz="1200" dirty="0">
                          <a:latin typeface="Century Gothic" panose="020B0502020202090204" pitchFamily="34" charset="0"/>
                        </a:rPr>
                        <a:t>A collection of 17 interlinked global goals designed to be a "blueprint to achieve a better and more sustainable future for all“.</a:t>
                      </a:r>
                    </a:p>
                  </a:txBody>
                  <a:tcPr/>
                </a:tc>
                <a:extLst>
                  <a:ext uri="{0D108BD9-81ED-4DB2-BD59-A6C34878D82A}">
                    <a16:rowId xmlns:a16="http://schemas.microsoft.com/office/drawing/2014/main" val="556622076"/>
                  </a:ext>
                </a:extLst>
              </a:tr>
              <a:tr h="370840">
                <a:tc>
                  <a:txBody>
                    <a:bodyPr/>
                    <a:lstStyle/>
                    <a:p>
                      <a:r>
                        <a:rPr lang="en-GB" sz="1200" b="1" dirty="0">
                          <a:latin typeface="Century Gothic" panose="020B0502020202090204" pitchFamily="34" charset="0"/>
                        </a:rPr>
                        <a:t>7. Social Sustainability</a:t>
                      </a:r>
                    </a:p>
                  </a:txBody>
                  <a:tcPr/>
                </a:tc>
                <a:tc>
                  <a:txBody>
                    <a:bodyPr/>
                    <a:lstStyle/>
                    <a:p>
                      <a:r>
                        <a:rPr lang="en-GB" sz="1200" dirty="0">
                          <a:latin typeface="Century Gothic" panose="020B0502020202090204" pitchFamily="34" charset="0"/>
                        </a:rPr>
                        <a:t>When materials and resources are used in a way that will balance the needs of the present without compromising the future people.</a:t>
                      </a:r>
                    </a:p>
                  </a:txBody>
                  <a:tcPr/>
                </a:tc>
                <a:extLst>
                  <a:ext uri="{0D108BD9-81ED-4DB2-BD59-A6C34878D82A}">
                    <a16:rowId xmlns:a16="http://schemas.microsoft.com/office/drawing/2014/main" val="3575068816"/>
                  </a:ext>
                </a:extLst>
              </a:tr>
            </a:tbl>
          </a:graphicData>
        </a:graphic>
      </p:graphicFrame>
      <p:sp>
        <p:nvSpPr>
          <p:cNvPr id="18" name="TextBox 17">
            <a:extLst>
              <a:ext uri="{FF2B5EF4-FFF2-40B4-BE49-F238E27FC236}">
                <a16:creationId xmlns:a16="http://schemas.microsoft.com/office/drawing/2014/main" id="{21B993EB-3B3A-2041-81A2-682CEC933640}"/>
              </a:ext>
            </a:extLst>
          </p:cNvPr>
          <p:cNvSpPr txBox="1"/>
          <p:nvPr/>
        </p:nvSpPr>
        <p:spPr>
          <a:xfrm>
            <a:off x="2351875" y="1780446"/>
            <a:ext cx="2014432" cy="923330"/>
          </a:xfrm>
          <a:prstGeom prst="rect">
            <a:avLst/>
          </a:prstGeom>
          <a:noFill/>
        </p:spPr>
        <p:txBody>
          <a:bodyPr wrap="square">
            <a:spAutoFit/>
          </a:bodyPr>
          <a:lstStyle/>
          <a:p>
            <a:r>
              <a:rPr lang="en-GB" dirty="0">
                <a:latin typeface="Century Gothic" panose="020B0502020202020204" pitchFamily="34" charset="0"/>
              </a:rPr>
              <a:t>This is known as the </a:t>
            </a:r>
            <a:r>
              <a:rPr lang="en-GB" b="1" dirty="0">
                <a:solidFill>
                  <a:srgbClr val="FF0066"/>
                </a:solidFill>
                <a:latin typeface="Century Gothic" panose="020B0502020202020204" pitchFamily="34" charset="0"/>
              </a:rPr>
              <a:t>stool of sustainability.</a:t>
            </a:r>
          </a:p>
        </p:txBody>
      </p:sp>
      <p:sp>
        <p:nvSpPr>
          <p:cNvPr id="19" name="TextBox 18">
            <a:extLst>
              <a:ext uri="{FF2B5EF4-FFF2-40B4-BE49-F238E27FC236}">
                <a16:creationId xmlns:a16="http://schemas.microsoft.com/office/drawing/2014/main" id="{E6026365-EB86-9E65-B62B-199998F4BE77}"/>
              </a:ext>
            </a:extLst>
          </p:cNvPr>
          <p:cNvSpPr txBox="1"/>
          <p:nvPr/>
        </p:nvSpPr>
        <p:spPr>
          <a:xfrm>
            <a:off x="3891801" y="3989222"/>
            <a:ext cx="1884439" cy="1169551"/>
          </a:xfrm>
          <a:prstGeom prst="rect">
            <a:avLst/>
          </a:prstGeom>
          <a:noFill/>
        </p:spPr>
        <p:txBody>
          <a:bodyPr wrap="square">
            <a:spAutoFit/>
          </a:bodyPr>
          <a:lstStyle/>
          <a:p>
            <a:pPr marL="285750" indent="-285750">
              <a:buBlip>
                <a:blip r:embed="rId5">
                  <a:extLst>
                    <a:ext uri="{96DAC541-7B7A-43D3-8B79-37D633B846F1}">
                      <asvg:svgBlip xmlns:asvg="http://schemas.microsoft.com/office/drawing/2016/SVG/main" r:embed="rId6"/>
                    </a:ext>
                  </a:extLst>
                </a:blip>
              </a:buBlip>
            </a:pPr>
            <a:r>
              <a:rPr lang="en-US" sz="1400" dirty="0">
                <a:solidFill>
                  <a:srgbClr val="000D26"/>
                </a:solidFill>
                <a:latin typeface="Century Gothic" panose="020B0502020202020204" pitchFamily="34" charset="0"/>
              </a:rPr>
              <a:t>In 2015, the UN member states agreed to </a:t>
            </a:r>
            <a:r>
              <a:rPr lang="en-US" sz="1400" b="1" dirty="0">
                <a:solidFill>
                  <a:srgbClr val="0070C0"/>
                </a:solidFill>
                <a:latin typeface="Century Gothic" panose="020B0502020202020204" pitchFamily="34" charset="0"/>
              </a:rPr>
              <a:t>17 Global Goals </a:t>
            </a:r>
            <a:r>
              <a:rPr lang="en-US" sz="1400" dirty="0">
                <a:latin typeface="Century Gothic" panose="020B0502020202020204" pitchFamily="34" charset="0"/>
              </a:rPr>
              <a:t>(the SDGs). </a:t>
            </a:r>
          </a:p>
        </p:txBody>
      </p:sp>
    </p:spTree>
    <p:extLst>
      <p:ext uri="{BB962C8B-B14F-4D97-AF65-F5344CB8AC3E}">
        <p14:creationId xmlns:p14="http://schemas.microsoft.com/office/powerpoint/2010/main" val="23282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DDE8-DC07-D672-C842-CE7293E5CF3A}"/>
            </a:ext>
          </a:extLst>
        </p:cNvPr>
        <p:cNvGrpSpPr/>
        <p:nvPr/>
      </p:nvGrpSpPr>
      <p:grpSpPr>
        <a:xfrm>
          <a:off x="0" y="0"/>
          <a:ext cx="0" cy="0"/>
          <a:chOff x="0" y="0"/>
          <a:chExt cx="0" cy="0"/>
        </a:xfrm>
      </p:grpSpPr>
      <p:pic>
        <p:nvPicPr>
          <p:cNvPr id="3" name="Graphic 2" descr="Brain in head with solid fill">
            <a:extLst>
              <a:ext uri="{FF2B5EF4-FFF2-40B4-BE49-F238E27FC236}">
                <a16:creationId xmlns:a16="http://schemas.microsoft.com/office/drawing/2014/main" id="{F358E782-D9BA-4B31-ACA1-DCEFADAC15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9" name="Title 1">
            <a:extLst>
              <a:ext uri="{FF2B5EF4-FFF2-40B4-BE49-F238E27FC236}">
                <a16:creationId xmlns:a16="http://schemas.microsoft.com/office/drawing/2014/main" id="{7ED1FB33-1AE7-728D-280A-D315BED22F34}"/>
              </a:ext>
            </a:extLst>
          </p:cNvPr>
          <p:cNvSpPr txBox="1">
            <a:spLocks/>
          </p:cNvSpPr>
          <p:nvPr/>
        </p:nvSpPr>
        <p:spPr>
          <a:xfrm>
            <a:off x="433633" y="62135"/>
            <a:ext cx="7656267" cy="33855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Geography</a:t>
            </a:r>
            <a:endParaRPr lang="en-GB" sz="1400" dirty="0">
              <a:solidFill>
                <a:schemeClr val="bg1"/>
              </a:solidFill>
              <a:latin typeface="+mn-lt"/>
              <a:ea typeface="Calibri"/>
              <a:cs typeface="Calibri"/>
            </a:endParaRPr>
          </a:p>
        </p:txBody>
      </p:sp>
      <p:sp>
        <p:nvSpPr>
          <p:cNvPr id="2" name="TextBox 1">
            <a:extLst>
              <a:ext uri="{FF2B5EF4-FFF2-40B4-BE49-F238E27FC236}">
                <a16:creationId xmlns:a16="http://schemas.microsoft.com/office/drawing/2014/main" id="{C28FC79B-2D6E-231A-AD62-0B0BE0E3D03E}"/>
              </a:ext>
            </a:extLst>
          </p:cNvPr>
          <p:cNvSpPr txBox="1"/>
          <p:nvPr/>
        </p:nvSpPr>
        <p:spPr>
          <a:xfrm>
            <a:off x="25192" y="435143"/>
            <a:ext cx="6004560" cy="338554"/>
          </a:xfrm>
          <a:prstGeom prst="rect">
            <a:avLst/>
          </a:prstGeom>
          <a:noFill/>
        </p:spPr>
        <p:txBody>
          <a:bodyPr wrap="square" rtlCol="0">
            <a:spAutoFit/>
          </a:bodyPr>
          <a:lstStyle/>
          <a:p>
            <a:r>
              <a:rPr lang="en-GB" sz="1600" b="1" u="sng" dirty="0">
                <a:solidFill>
                  <a:srgbClr val="FF0066"/>
                </a:solidFill>
                <a:latin typeface="Century Gothic" panose="020B0502020202020204" pitchFamily="34" charset="0"/>
              </a:rPr>
              <a:t>How can cities become sustainable?</a:t>
            </a:r>
          </a:p>
        </p:txBody>
      </p:sp>
      <p:graphicFrame>
        <p:nvGraphicFramePr>
          <p:cNvPr id="4" name="Table 16">
            <a:extLst>
              <a:ext uri="{FF2B5EF4-FFF2-40B4-BE49-F238E27FC236}">
                <a16:creationId xmlns:a16="http://schemas.microsoft.com/office/drawing/2014/main" id="{486B9EF1-73D2-D082-6F2B-ADAA26634C20}"/>
              </a:ext>
            </a:extLst>
          </p:cNvPr>
          <p:cNvGraphicFramePr>
            <a:graphicFrameLocks noGrp="1"/>
          </p:cNvGraphicFramePr>
          <p:nvPr>
            <p:extLst>
              <p:ext uri="{D42A27DB-BD31-4B8C-83A1-F6EECF244321}">
                <p14:modId xmlns:p14="http://schemas.microsoft.com/office/powerpoint/2010/main" val="1166100701"/>
              </p:ext>
            </p:extLst>
          </p:nvPr>
        </p:nvGraphicFramePr>
        <p:xfrm>
          <a:off x="3801856" y="499467"/>
          <a:ext cx="6004560" cy="2956560"/>
        </p:xfrm>
        <a:graphic>
          <a:graphicData uri="http://schemas.openxmlformats.org/drawingml/2006/table">
            <a:tbl>
              <a:tblPr firstRow="1" bandRow="1">
                <a:tableStyleId>{93296810-A885-4BE3-A3E7-6D5BEEA58F35}</a:tableStyleId>
              </a:tblPr>
              <a:tblGrid>
                <a:gridCol w="2016762">
                  <a:extLst>
                    <a:ext uri="{9D8B030D-6E8A-4147-A177-3AD203B41FA5}">
                      <a16:colId xmlns:a16="http://schemas.microsoft.com/office/drawing/2014/main" val="2525608381"/>
                    </a:ext>
                  </a:extLst>
                </a:gridCol>
                <a:gridCol w="1604688">
                  <a:extLst>
                    <a:ext uri="{9D8B030D-6E8A-4147-A177-3AD203B41FA5}">
                      <a16:colId xmlns:a16="http://schemas.microsoft.com/office/drawing/2014/main" val="3404332397"/>
                    </a:ext>
                  </a:extLst>
                </a:gridCol>
                <a:gridCol w="2383110">
                  <a:extLst>
                    <a:ext uri="{9D8B030D-6E8A-4147-A177-3AD203B41FA5}">
                      <a16:colId xmlns:a16="http://schemas.microsoft.com/office/drawing/2014/main" val="693482099"/>
                    </a:ext>
                  </a:extLst>
                </a:gridCol>
              </a:tblGrid>
              <a:tr h="291068">
                <a:tc>
                  <a:txBody>
                    <a:bodyPr/>
                    <a:lstStyle/>
                    <a:p>
                      <a:pPr algn="ctr"/>
                      <a:r>
                        <a:rPr lang="en-GB" sz="1400" dirty="0">
                          <a:latin typeface="Century Gothic" panose="020B0502020202090204" pitchFamily="34" charset="0"/>
                        </a:rPr>
                        <a:t>Social</a:t>
                      </a:r>
                    </a:p>
                  </a:txBody>
                  <a:tcPr anchor="ctr"/>
                </a:tc>
                <a:tc>
                  <a:txBody>
                    <a:bodyPr/>
                    <a:lstStyle/>
                    <a:p>
                      <a:pPr algn="ctr"/>
                      <a:r>
                        <a:rPr lang="en-GB" sz="1400" dirty="0">
                          <a:latin typeface="Century Gothic" panose="020B0502020202090204" pitchFamily="34" charset="0"/>
                        </a:rPr>
                        <a:t>Economic</a:t>
                      </a:r>
                    </a:p>
                  </a:txBody>
                  <a:tcPr anchor="ctr"/>
                </a:tc>
                <a:tc>
                  <a:txBody>
                    <a:bodyPr/>
                    <a:lstStyle/>
                    <a:p>
                      <a:pPr algn="ctr"/>
                      <a:r>
                        <a:rPr lang="en-GB" sz="1400" dirty="0">
                          <a:latin typeface="Century Gothic" panose="020B0502020202090204" pitchFamily="34" charset="0"/>
                        </a:rPr>
                        <a:t>Environmental</a:t>
                      </a:r>
                    </a:p>
                  </a:txBody>
                  <a:tcPr anchor="ctr"/>
                </a:tc>
                <a:extLst>
                  <a:ext uri="{0D108BD9-81ED-4DB2-BD59-A6C34878D82A}">
                    <a16:rowId xmlns:a16="http://schemas.microsoft.com/office/drawing/2014/main" val="667027011"/>
                  </a:ext>
                </a:extLst>
              </a:tr>
              <a:tr h="370840">
                <a:tc>
                  <a:txBody>
                    <a:bodyPr/>
                    <a:lstStyle/>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Safe for children as cars have to be kept on the outside of the city.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Community swimming pool that is free to use.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Residents can get jobs working in the bio-domes growing food. </a:t>
                      </a:r>
                    </a:p>
                  </a:txBody>
                  <a:tcPr/>
                </a:tc>
                <a:tc>
                  <a:txBody>
                    <a:bodyPr/>
                    <a:lstStyle/>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Residents are given $10,000 to buy an electric car.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Lots of investment from other businesses.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No service fees. </a:t>
                      </a:r>
                    </a:p>
                  </a:txBody>
                  <a:tcPr/>
                </a:tc>
                <a:tc>
                  <a:txBody>
                    <a:bodyPr/>
                    <a:lstStyle/>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Low Carbon development.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Solar panels on the top of every house and the car parks.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Grey water recycling for irrigation of crops.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Urban farms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Houses face north to be in the shade and reduce use of air con. </a:t>
                      </a:r>
                    </a:p>
                    <a:p>
                      <a:pPr marL="285750" indent="-285750">
                        <a:buFontTx/>
                        <a:buBlip>
                          <a:blip r:embed="rId4">
                            <a:extLst>
                              <a:ext uri="{96DAC541-7B7A-43D3-8B79-37D633B846F1}">
                                <asvg:svgBlip xmlns:asvg="http://schemas.microsoft.com/office/drawing/2016/SVG/main" r:embed="rId5"/>
                              </a:ext>
                            </a:extLst>
                          </a:blip>
                        </a:buBlip>
                      </a:pPr>
                      <a:r>
                        <a:rPr lang="en-GB" sz="1400" dirty="0">
                          <a:latin typeface="Century Gothic" panose="020B0502020202090204" pitchFamily="34" charset="0"/>
                        </a:rPr>
                        <a:t>UV reflective paint. </a:t>
                      </a:r>
                    </a:p>
                  </a:txBody>
                  <a:tcPr/>
                </a:tc>
                <a:extLst>
                  <a:ext uri="{0D108BD9-81ED-4DB2-BD59-A6C34878D82A}">
                    <a16:rowId xmlns:a16="http://schemas.microsoft.com/office/drawing/2014/main" val="1730032856"/>
                  </a:ext>
                </a:extLst>
              </a:tr>
            </a:tbl>
          </a:graphicData>
        </a:graphic>
      </p:graphicFrame>
      <p:sp>
        <p:nvSpPr>
          <p:cNvPr id="5" name="TextBox 4">
            <a:extLst>
              <a:ext uri="{FF2B5EF4-FFF2-40B4-BE49-F238E27FC236}">
                <a16:creationId xmlns:a16="http://schemas.microsoft.com/office/drawing/2014/main" id="{104BE804-26F6-7E53-DB66-DF3A213B9B26}"/>
              </a:ext>
            </a:extLst>
          </p:cNvPr>
          <p:cNvSpPr txBox="1"/>
          <p:nvPr/>
        </p:nvSpPr>
        <p:spPr>
          <a:xfrm>
            <a:off x="25192" y="786222"/>
            <a:ext cx="3804918" cy="523220"/>
          </a:xfrm>
          <a:prstGeom prst="rect">
            <a:avLst/>
          </a:prstGeom>
          <a:noFill/>
        </p:spPr>
        <p:txBody>
          <a:bodyPr wrap="square">
            <a:spAutoFit/>
          </a:bodyPr>
          <a:lstStyle/>
          <a:p>
            <a:r>
              <a:rPr lang="en-GB" sz="1400" dirty="0">
                <a:solidFill>
                  <a:schemeClr val="tx1"/>
                </a:solidFill>
                <a:latin typeface="Century Gothic" panose="020B0502020202020204" pitchFamily="34" charset="0"/>
              </a:rPr>
              <a:t>Started in 2006, </a:t>
            </a:r>
            <a:r>
              <a:rPr lang="en-GB" sz="1400" b="1" dirty="0">
                <a:solidFill>
                  <a:srgbClr val="0070C0"/>
                </a:solidFill>
                <a:latin typeface="Century Gothic" panose="020B0502020202020204" pitchFamily="34" charset="0"/>
              </a:rPr>
              <a:t>Masdar City </a:t>
            </a:r>
            <a:r>
              <a:rPr lang="en-GB" sz="1400" dirty="0">
                <a:latin typeface="Century Gothic" panose="020B0502020202020204" pitchFamily="34" charset="0"/>
              </a:rPr>
              <a:t>in Abu Dhabi in the UAE </a:t>
            </a:r>
            <a:r>
              <a:rPr lang="en-GB" sz="1400" dirty="0">
                <a:solidFill>
                  <a:schemeClr val="tx1"/>
                </a:solidFill>
                <a:latin typeface="Century Gothic" panose="020B0502020202020204" pitchFamily="34" charset="0"/>
              </a:rPr>
              <a:t>is set to be completed by 2025. </a:t>
            </a:r>
          </a:p>
        </p:txBody>
      </p:sp>
      <p:pic>
        <p:nvPicPr>
          <p:cNvPr id="6" name="Picture 5">
            <a:extLst>
              <a:ext uri="{FF2B5EF4-FFF2-40B4-BE49-F238E27FC236}">
                <a16:creationId xmlns:a16="http://schemas.microsoft.com/office/drawing/2014/main" id="{CC1394B7-98B6-1EEE-4194-A7D1896414CA}"/>
              </a:ext>
            </a:extLst>
          </p:cNvPr>
          <p:cNvPicPr>
            <a:picLocks noChangeAspect="1"/>
          </p:cNvPicPr>
          <p:nvPr/>
        </p:nvPicPr>
        <p:blipFill>
          <a:blip r:embed="rId6"/>
          <a:stretch>
            <a:fillRect/>
          </a:stretch>
        </p:blipFill>
        <p:spPr>
          <a:xfrm>
            <a:off x="2498805" y="1346325"/>
            <a:ext cx="1193862" cy="2049066"/>
          </a:xfrm>
          <a:prstGeom prst="rect">
            <a:avLst/>
          </a:prstGeom>
        </p:spPr>
      </p:pic>
      <p:pic>
        <p:nvPicPr>
          <p:cNvPr id="20" name="Picture 19">
            <a:extLst>
              <a:ext uri="{FF2B5EF4-FFF2-40B4-BE49-F238E27FC236}">
                <a16:creationId xmlns:a16="http://schemas.microsoft.com/office/drawing/2014/main" id="{B626CD65-B8A9-3A6D-394B-B8418636489D}"/>
              </a:ext>
            </a:extLst>
          </p:cNvPr>
          <p:cNvPicPr>
            <a:picLocks noChangeAspect="1"/>
          </p:cNvPicPr>
          <p:nvPr/>
        </p:nvPicPr>
        <p:blipFill>
          <a:blip r:embed="rId7"/>
          <a:stretch>
            <a:fillRect/>
          </a:stretch>
        </p:blipFill>
        <p:spPr>
          <a:xfrm>
            <a:off x="79453" y="1334492"/>
            <a:ext cx="2310164" cy="2049066"/>
          </a:xfrm>
          <a:prstGeom prst="rect">
            <a:avLst/>
          </a:prstGeom>
        </p:spPr>
      </p:pic>
      <p:sp>
        <p:nvSpPr>
          <p:cNvPr id="21" name="TextBox 20">
            <a:extLst>
              <a:ext uri="{FF2B5EF4-FFF2-40B4-BE49-F238E27FC236}">
                <a16:creationId xmlns:a16="http://schemas.microsoft.com/office/drawing/2014/main" id="{32D0DB80-A50A-29F0-F4AD-940BE72893A6}"/>
              </a:ext>
            </a:extLst>
          </p:cNvPr>
          <p:cNvSpPr txBox="1"/>
          <p:nvPr/>
        </p:nvSpPr>
        <p:spPr>
          <a:xfrm>
            <a:off x="0" y="3432274"/>
            <a:ext cx="6004560" cy="338554"/>
          </a:xfrm>
          <a:prstGeom prst="rect">
            <a:avLst/>
          </a:prstGeom>
          <a:noFill/>
        </p:spPr>
        <p:txBody>
          <a:bodyPr wrap="square" rtlCol="0">
            <a:spAutoFit/>
          </a:bodyPr>
          <a:lstStyle/>
          <a:p>
            <a:r>
              <a:rPr lang="en-GB" sz="1600" b="1" u="sng" dirty="0">
                <a:solidFill>
                  <a:srgbClr val="FF0066"/>
                </a:solidFill>
                <a:latin typeface="Century Gothic" panose="020B0502020202020204" pitchFamily="34" charset="0"/>
              </a:rPr>
              <a:t>How can homes become sustainable?</a:t>
            </a:r>
          </a:p>
        </p:txBody>
      </p:sp>
      <p:pic>
        <p:nvPicPr>
          <p:cNvPr id="22" name="Picture 21">
            <a:extLst>
              <a:ext uri="{FF2B5EF4-FFF2-40B4-BE49-F238E27FC236}">
                <a16:creationId xmlns:a16="http://schemas.microsoft.com/office/drawing/2014/main" id="{CF5EBD25-8185-C922-3122-3CA11DB8674C}"/>
              </a:ext>
            </a:extLst>
          </p:cNvPr>
          <p:cNvPicPr>
            <a:picLocks noChangeAspect="1"/>
          </p:cNvPicPr>
          <p:nvPr/>
        </p:nvPicPr>
        <p:blipFill rotWithShape="1">
          <a:blip r:embed="rId8"/>
          <a:srcRect t="4937" b="9778"/>
          <a:stretch/>
        </p:blipFill>
        <p:spPr>
          <a:xfrm>
            <a:off x="0" y="3747123"/>
            <a:ext cx="4292433" cy="3134583"/>
          </a:xfrm>
          <a:prstGeom prst="rect">
            <a:avLst/>
          </a:prstGeom>
        </p:spPr>
      </p:pic>
      <p:sp>
        <p:nvSpPr>
          <p:cNvPr id="23" name="TextBox 22">
            <a:extLst>
              <a:ext uri="{FF2B5EF4-FFF2-40B4-BE49-F238E27FC236}">
                <a16:creationId xmlns:a16="http://schemas.microsoft.com/office/drawing/2014/main" id="{A16409AB-7D1F-2A16-FB39-82A017B52FC7}"/>
              </a:ext>
            </a:extLst>
          </p:cNvPr>
          <p:cNvSpPr txBox="1"/>
          <p:nvPr/>
        </p:nvSpPr>
        <p:spPr>
          <a:xfrm>
            <a:off x="4411226" y="3472458"/>
            <a:ext cx="5494774" cy="3385542"/>
          </a:xfrm>
          <a:prstGeom prst="rect">
            <a:avLst/>
          </a:prstGeom>
          <a:noFill/>
        </p:spPr>
        <p:txBody>
          <a:bodyPr wrap="square" rtlCol="0">
            <a:spAutoFit/>
          </a:bodyPr>
          <a:lstStyle/>
          <a:p>
            <a:r>
              <a:rPr lang="en-GB" sz="1600" b="1" u="sng" dirty="0">
                <a:solidFill>
                  <a:srgbClr val="FF0066"/>
                </a:solidFill>
                <a:latin typeface="Century Gothic" panose="020B0502020202020204" pitchFamily="34" charset="0"/>
              </a:rPr>
              <a:t>How can we become more sustainable?</a:t>
            </a:r>
          </a:p>
          <a:p>
            <a:pPr marL="285750" indent="-285750">
              <a:buBlip>
                <a:blip r:embed="rId4">
                  <a:extLst>
                    <a:ext uri="{96DAC541-7B7A-43D3-8B79-37D633B846F1}">
                      <asvg:svgBlip xmlns:asvg="http://schemas.microsoft.com/office/drawing/2016/SVG/main" r:embed="rId5"/>
                    </a:ext>
                  </a:extLst>
                </a:blip>
              </a:buBlip>
            </a:pPr>
            <a:r>
              <a:rPr lang="en-GB" sz="1400" dirty="0">
                <a:latin typeface="Century Gothic" panose="020B0502020202020204" pitchFamily="34" charset="0"/>
              </a:rPr>
              <a:t>Eat locally grown produce, </a:t>
            </a:r>
            <a:r>
              <a:rPr lang="en-GB" sz="1400" b="1" dirty="0">
                <a:solidFill>
                  <a:srgbClr val="0070C0"/>
                </a:solidFill>
                <a:latin typeface="Century Gothic" panose="020B0502020202020204" pitchFamily="34" charset="0"/>
              </a:rPr>
              <a:t>reducing our food miles </a:t>
            </a:r>
            <a:r>
              <a:rPr lang="en-GB" sz="1400" dirty="0">
                <a:latin typeface="Century Gothic" panose="020B0502020202020204" pitchFamily="34" charset="0"/>
              </a:rPr>
              <a:t>(the miles food is transported over). </a:t>
            </a:r>
          </a:p>
          <a:p>
            <a:pPr marL="285750" indent="-285750">
              <a:buBlip>
                <a:blip r:embed="rId4">
                  <a:extLst>
                    <a:ext uri="{96DAC541-7B7A-43D3-8B79-37D633B846F1}">
                      <asvg:svgBlip xmlns:asvg="http://schemas.microsoft.com/office/drawing/2016/SVG/main" r:embed="rId5"/>
                    </a:ext>
                  </a:extLst>
                </a:blip>
              </a:buBlip>
            </a:pPr>
            <a:endParaRPr lang="en-GB" sz="1400" dirty="0">
              <a:latin typeface="Century Gothic" panose="020B0502020202020204" pitchFamily="34" charset="0"/>
            </a:endParaRPr>
          </a:p>
          <a:p>
            <a:pPr marL="285750" indent="-285750">
              <a:buBlip>
                <a:blip r:embed="rId4">
                  <a:extLst>
                    <a:ext uri="{96DAC541-7B7A-43D3-8B79-37D633B846F1}">
                      <asvg:svgBlip xmlns:asvg="http://schemas.microsoft.com/office/drawing/2016/SVG/main" r:embed="rId5"/>
                    </a:ext>
                  </a:extLst>
                </a:blip>
              </a:buBlip>
            </a:pPr>
            <a:r>
              <a:rPr lang="en-GB" sz="1400" dirty="0">
                <a:latin typeface="Century Gothic" panose="020B0502020202020204" pitchFamily="34" charset="0"/>
              </a:rPr>
              <a:t>Use more </a:t>
            </a:r>
            <a:r>
              <a:rPr lang="en-GB" sz="1400" b="1" dirty="0">
                <a:solidFill>
                  <a:srgbClr val="0070C0"/>
                </a:solidFill>
                <a:latin typeface="Century Gothic" panose="020B0502020202020204" pitchFamily="34" charset="0"/>
              </a:rPr>
              <a:t>sustainable fashion brands. </a:t>
            </a:r>
          </a:p>
          <a:p>
            <a:pPr marL="285750" indent="-285750">
              <a:buBlip>
                <a:blip r:embed="rId4">
                  <a:extLst>
                    <a:ext uri="{96DAC541-7B7A-43D3-8B79-37D633B846F1}">
                      <asvg:svgBlip xmlns:asvg="http://schemas.microsoft.com/office/drawing/2016/SVG/main" r:embed="rId5"/>
                    </a:ext>
                  </a:extLst>
                </a:blip>
              </a:buBlip>
            </a:pPr>
            <a:endParaRPr lang="en-GB" sz="1400" dirty="0">
              <a:latin typeface="Century Gothic" panose="020B0502020202020204" pitchFamily="34" charset="0"/>
            </a:endParaRPr>
          </a:p>
          <a:p>
            <a:pPr marL="285750" indent="-285750">
              <a:buBlip>
                <a:blip r:embed="rId4">
                  <a:extLst>
                    <a:ext uri="{96DAC541-7B7A-43D3-8B79-37D633B846F1}">
                      <asvg:svgBlip xmlns:asvg="http://schemas.microsoft.com/office/drawing/2016/SVG/main" r:embed="rId5"/>
                    </a:ext>
                  </a:extLst>
                </a:blip>
              </a:buBlip>
            </a:pPr>
            <a:r>
              <a:rPr lang="en-GB" sz="1400" dirty="0">
                <a:latin typeface="Century Gothic" panose="020B0502020202020204" pitchFamily="34" charset="0"/>
              </a:rPr>
              <a:t>Use </a:t>
            </a:r>
            <a:r>
              <a:rPr lang="en-GB" sz="1400" b="1" dirty="0">
                <a:solidFill>
                  <a:srgbClr val="0070C0"/>
                </a:solidFill>
                <a:latin typeface="Century Gothic" panose="020B0502020202020204" pitchFamily="34" charset="0"/>
              </a:rPr>
              <a:t>more public transport</a:t>
            </a:r>
            <a:r>
              <a:rPr lang="en-GB" sz="1400" dirty="0">
                <a:latin typeface="Century Gothic" panose="020B0502020202020204" pitchFamily="34" charset="0"/>
              </a:rPr>
              <a:t>/ cycle or walk more to </a:t>
            </a:r>
            <a:r>
              <a:rPr lang="en-GB" sz="1400" b="1" dirty="0">
                <a:solidFill>
                  <a:srgbClr val="0070C0"/>
                </a:solidFill>
                <a:latin typeface="Century Gothic" panose="020B0502020202020204" pitchFamily="34" charset="0"/>
              </a:rPr>
              <a:t>reduce our reliance on fossil fuels. </a:t>
            </a:r>
          </a:p>
          <a:p>
            <a:pPr marL="285750" indent="-285750">
              <a:buBlip>
                <a:blip r:embed="rId4">
                  <a:extLst>
                    <a:ext uri="{96DAC541-7B7A-43D3-8B79-37D633B846F1}">
                      <asvg:svgBlip xmlns:asvg="http://schemas.microsoft.com/office/drawing/2016/SVG/main" r:embed="rId5"/>
                    </a:ext>
                  </a:extLst>
                </a:blip>
              </a:buBlip>
            </a:pPr>
            <a:endParaRPr lang="en-GB" sz="1400" dirty="0">
              <a:latin typeface="Century Gothic" panose="020B0502020202020204" pitchFamily="34" charset="0"/>
            </a:endParaRPr>
          </a:p>
          <a:p>
            <a:pPr marL="285750" indent="-285750">
              <a:buBlip>
                <a:blip r:embed="rId4">
                  <a:extLst>
                    <a:ext uri="{96DAC541-7B7A-43D3-8B79-37D633B846F1}">
                      <asvg:svgBlip xmlns:asvg="http://schemas.microsoft.com/office/drawing/2016/SVG/main" r:embed="rId5"/>
                    </a:ext>
                  </a:extLst>
                </a:blip>
              </a:buBlip>
            </a:pPr>
            <a:r>
              <a:rPr lang="en-GB" sz="1400" b="1" dirty="0">
                <a:solidFill>
                  <a:srgbClr val="0070C0"/>
                </a:solidFill>
                <a:latin typeface="Century Gothic" panose="020B0502020202020204" pitchFamily="34" charset="0"/>
              </a:rPr>
              <a:t>Turn off our appliances </a:t>
            </a:r>
            <a:r>
              <a:rPr lang="en-GB" sz="1400" dirty="0">
                <a:latin typeface="Century Gothic" panose="020B0502020202020204" pitchFamily="34" charset="0"/>
              </a:rPr>
              <a:t>instead of leaving them on standby. </a:t>
            </a:r>
          </a:p>
          <a:p>
            <a:pPr marL="285750" indent="-285750">
              <a:buBlip>
                <a:blip r:embed="rId4">
                  <a:extLst>
                    <a:ext uri="{96DAC541-7B7A-43D3-8B79-37D633B846F1}">
                      <asvg:svgBlip xmlns:asvg="http://schemas.microsoft.com/office/drawing/2016/SVG/main" r:embed="rId5"/>
                    </a:ext>
                  </a:extLst>
                </a:blip>
              </a:buBlip>
            </a:pPr>
            <a:endParaRPr lang="en-GB" sz="1400" dirty="0">
              <a:latin typeface="Century Gothic" panose="020B0502020202020204" pitchFamily="34" charset="0"/>
            </a:endParaRPr>
          </a:p>
          <a:p>
            <a:pPr marL="285750" indent="-285750">
              <a:buBlip>
                <a:blip r:embed="rId4">
                  <a:extLst>
                    <a:ext uri="{96DAC541-7B7A-43D3-8B79-37D633B846F1}">
                      <asvg:svgBlip xmlns:asvg="http://schemas.microsoft.com/office/drawing/2016/SVG/main" r:embed="rId5"/>
                    </a:ext>
                  </a:extLst>
                </a:blip>
              </a:buBlip>
            </a:pPr>
            <a:r>
              <a:rPr lang="en-GB" sz="1400" b="1" dirty="0">
                <a:solidFill>
                  <a:srgbClr val="0070C0"/>
                </a:solidFill>
                <a:latin typeface="Century Gothic" panose="020B0502020202020204" pitchFamily="34" charset="0"/>
              </a:rPr>
              <a:t>Reduce, reuse, recycle. </a:t>
            </a:r>
          </a:p>
          <a:p>
            <a:pPr marL="285750" indent="-285750">
              <a:buBlip>
                <a:blip r:embed="rId4">
                  <a:extLst>
                    <a:ext uri="{96DAC541-7B7A-43D3-8B79-37D633B846F1}">
                      <asvg:svgBlip xmlns:asvg="http://schemas.microsoft.com/office/drawing/2016/SVG/main" r:embed="rId5"/>
                    </a:ext>
                  </a:extLst>
                </a:blip>
              </a:buBlip>
            </a:pPr>
            <a:endParaRPr lang="en-GB" sz="1400" dirty="0">
              <a:latin typeface="Century Gothic" panose="020B0502020202020204" pitchFamily="34" charset="0"/>
            </a:endParaRPr>
          </a:p>
          <a:p>
            <a:pPr marL="285750" indent="-285750">
              <a:buBlip>
                <a:blip r:embed="rId4">
                  <a:extLst>
                    <a:ext uri="{96DAC541-7B7A-43D3-8B79-37D633B846F1}">
                      <asvg:svgBlip xmlns:asvg="http://schemas.microsoft.com/office/drawing/2016/SVG/main" r:embed="rId5"/>
                    </a:ext>
                  </a:extLst>
                </a:blip>
              </a:buBlip>
            </a:pPr>
            <a:r>
              <a:rPr lang="en-GB" sz="1400" dirty="0">
                <a:latin typeface="Century Gothic" panose="020B0502020202020204" pitchFamily="34" charset="0"/>
              </a:rPr>
              <a:t>Use more </a:t>
            </a:r>
            <a:r>
              <a:rPr lang="en-GB" sz="1400" b="1" dirty="0">
                <a:solidFill>
                  <a:srgbClr val="0070C0"/>
                </a:solidFill>
                <a:latin typeface="Century Gothic" panose="020B0502020202020204" pitchFamily="34" charset="0"/>
              </a:rPr>
              <a:t>renewable energy resources. </a:t>
            </a:r>
          </a:p>
        </p:txBody>
      </p:sp>
    </p:spTree>
    <p:extLst>
      <p:ext uri="{BB962C8B-B14F-4D97-AF65-F5344CB8AC3E}">
        <p14:creationId xmlns:p14="http://schemas.microsoft.com/office/powerpoint/2010/main" val="417621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a:xfrm>
            <a:off x="7677150" y="6165852"/>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Geography</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3717721484"/>
              </p:ext>
            </p:extLst>
          </p:nvPr>
        </p:nvGraphicFramePr>
        <p:xfrm>
          <a:off x="129092" y="1211421"/>
          <a:ext cx="9657319" cy="5363607"/>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387936">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dirty="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286727">
                <a:tc>
                  <a:txBody>
                    <a:bodyPr/>
                    <a:lstStyle/>
                    <a:p>
                      <a:pPr algn="ctr" fontAlgn="base"/>
                      <a:r>
                        <a:rPr lang="en-GB" sz="12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Look, cover, write and check key words 1-3. </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What is the stool of sustainability?</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Name three sustainable development goals. </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What is the aim of the sustainable development goals?</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Complete the sentence: The sustainable development goals are important 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286727">
                <a:tc>
                  <a:txBody>
                    <a:bodyPr/>
                    <a:lstStyle/>
                    <a:p>
                      <a:pPr algn="ctr" fontAlgn="base"/>
                      <a:r>
                        <a:rPr lang="en-GB" sz="1200" b="1" i="0" dirty="0">
                          <a:solidFill>
                            <a:srgbClr val="000000"/>
                          </a:solidFill>
                          <a:effectLst/>
                          <a:latin typeface="+mn-lt"/>
                        </a:rPr>
                        <a:t>Homework</a:t>
                      </a:r>
                    </a:p>
                    <a:p>
                      <a:pPr algn="ctr" fontAlgn="base"/>
                      <a:r>
                        <a:rPr lang="en-GB" sz="1200" b="1" i="0" dirty="0">
                          <a:solidFill>
                            <a:srgbClr val="000000"/>
                          </a:solidFill>
                          <a:effectLst/>
                          <a:latin typeface="+mn-lt"/>
                        </a:rPr>
                        <a:t>2</a:t>
                      </a:r>
                      <a:endParaRPr lang="en-GB" sz="1200" b="0" i="0" dirty="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Look, cover, write and check key words 4-5.</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How many years is the Masdar City project going to take to complete?</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Name two economic ways in which the city is becoming sustainable.</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Explain why using renewable energy is important in achieving environmental sustainability. </a:t>
                      </a:r>
                    </a:p>
                    <a:p>
                      <a:pPr marL="228600" indent="-2286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Which is the most important aspect of sustainability within Masdar City? Explain your answer.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286727">
                <a:tc>
                  <a:txBody>
                    <a:bodyPr/>
                    <a:lstStyle/>
                    <a:p>
                      <a:pPr algn="ctr" fontAlgn="base"/>
                      <a:r>
                        <a:rPr lang="en-GB" sz="1200" b="1" i="0" dirty="0">
                          <a:solidFill>
                            <a:srgbClr val="000000"/>
                          </a:solidFill>
                          <a:effectLst/>
                          <a:latin typeface="+mn-lt"/>
                        </a:rPr>
                        <a:t>Homework 3</a:t>
                      </a:r>
                    </a:p>
                    <a:p>
                      <a:pPr algn="ctr" fontAlgn="base"/>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1. Look, cover, write and check key words 6-7. </a:t>
                      </a:r>
                    </a:p>
                    <a:p>
                      <a:pPr marL="342900" indent="-3429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Name two ways in which a house can be made sustainable. </a:t>
                      </a:r>
                    </a:p>
                    <a:p>
                      <a:pPr marL="342900" indent="-3429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What are food miles?</a:t>
                      </a:r>
                    </a:p>
                    <a:p>
                      <a:pPr marL="342900" indent="-3429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Why is it important to reduce them?</a:t>
                      </a:r>
                    </a:p>
                    <a:p>
                      <a:pPr marL="342900" indent="-342900" algn="l" rtl="0" fontAlgn="base">
                        <a:lnSpc>
                          <a:spcPct val="150000"/>
                        </a:lnSpc>
                        <a:buClr>
                          <a:srgbClr val="000000"/>
                        </a:buClr>
                        <a:buFont typeface="+mj-lt"/>
                        <a:buAutoNum type="arabicPeriod"/>
                      </a:pPr>
                      <a:r>
                        <a:rPr lang="en-GB" sz="1400" b="0" i="0" u="none" strike="noStrike" noProof="0" dirty="0">
                          <a:solidFill>
                            <a:srgbClr val="000000"/>
                          </a:solidFill>
                          <a:effectLst/>
                          <a:latin typeface="Calibri"/>
                        </a:rPr>
                        <a:t>How can you as an individual be sustainable?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7" name="Graphic 6" descr="Closed book with solid fill">
            <a:extLst>
              <a:ext uri="{FF2B5EF4-FFF2-40B4-BE49-F238E27FC236}">
                <a16:creationId xmlns:a16="http://schemas.microsoft.com/office/drawing/2014/main" id="{B72B1C6C-3B68-99CD-AD2C-7FD1442889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81" y="106938"/>
            <a:ext cx="506181" cy="518858"/>
          </a:xfrm>
          <a:prstGeom prst="rect">
            <a:avLst/>
          </a:prstGeom>
        </p:spPr>
      </p:pic>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4066" y="1404756"/>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43129" y="2545437"/>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64327" y="2764640"/>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5AA134-F50D-5459-D5F7-3FF3938DDB9B}"/>
              </a:ext>
            </a:extLst>
          </p:cNvPr>
          <p:cNvSpPr/>
          <p:nvPr/>
        </p:nvSpPr>
        <p:spPr>
          <a:xfrm>
            <a:off x="552226" y="4270811"/>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2603DD-C3AA-F4C0-217F-B4E255F4394B}"/>
              </a:ext>
            </a:extLst>
          </p:cNvPr>
          <p:cNvSpPr txBox="1"/>
          <p:nvPr/>
        </p:nvSpPr>
        <p:spPr>
          <a:xfrm>
            <a:off x="228600" y="4499293"/>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A23C2D-4F9D-8737-998F-2A227FB6C7BE}"/>
              </a:ext>
            </a:extLst>
          </p:cNvPr>
          <p:cNvSpPr/>
          <p:nvPr/>
        </p:nvSpPr>
        <p:spPr>
          <a:xfrm>
            <a:off x="527513" y="5857942"/>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21A47C7-F810-560A-27A1-10EE064887EC}"/>
              </a:ext>
            </a:extLst>
          </p:cNvPr>
          <p:cNvSpPr txBox="1"/>
          <p:nvPr/>
        </p:nvSpPr>
        <p:spPr>
          <a:xfrm>
            <a:off x="129092" y="6144581"/>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62BC15D-A392-3D8E-AE6B-C7A9338085BF}"/>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2169011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rain in head with solid fill">
            <a:extLst>
              <a:ext uri="{FF2B5EF4-FFF2-40B4-BE49-F238E27FC236}">
                <a16:creationId xmlns:a16="http://schemas.microsoft.com/office/drawing/2014/main" id="{83F62134-DF6F-653C-D346-F3C60C237F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 y="36675"/>
            <a:ext cx="415691" cy="415691"/>
          </a:xfrm>
          <a:prstGeom prst="rect">
            <a:avLst/>
          </a:prstGeom>
        </p:spPr>
      </p:pic>
      <p:sp>
        <p:nvSpPr>
          <p:cNvPr id="16" name="Title 1">
            <a:extLst>
              <a:ext uri="{FF2B5EF4-FFF2-40B4-BE49-F238E27FC236}">
                <a16:creationId xmlns:a16="http://schemas.microsoft.com/office/drawing/2014/main" id="{D909899D-F0D5-A0A9-FBC0-12DB29C673AA}"/>
              </a:ext>
            </a:extLst>
          </p:cNvPr>
          <p:cNvSpPr txBox="1">
            <a:spLocks/>
          </p:cNvSpPr>
          <p:nvPr/>
        </p:nvSpPr>
        <p:spPr>
          <a:xfrm>
            <a:off x="433633" y="14861"/>
            <a:ext cx="7205417"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 RE </a:t>
            </a:r>
            <a:endParaRPr lang="en-GB" sz="1400" dirty="0">
              <a:solidFill>
                <a:schemeClr val="bg1"/>
              </a:solidFill>
              <a:latin typeface="+mn-lt"/>
              <a:ea typeface="Calibri"/>
              <a:cs typeface="Calibri"/>
            </a:endParaRPr>
          </a:p>
        </p:txBody>
      </p:sp>
      <p:sp>
        <p:nvSpPr>
          <p:cNvPr id="2" name="TextBox 1">
            <a:extLst>
              <a:ext uri="{FF2B5EF4-FFF2-40B4-BE49-F238E27FC236}">
                <a16:creationId xmlns:a16="http://schemas.microsoft.com/office/drawing/2014/main" id="{8AB42A27-6D2D-2AE7-BA8B-64E6B736E963}"/>
              </a:ext>
            </a:extLst>
          </p:cNvPr>
          <p:cNvSpPr txBox="1"/>
          <p:nvPr/>
        </p:nvSpPr>
        <p:spPr>
          <a:xfrm>
            <a:off x="1700855" y="410149"/>
            <a:ext cx="8175962" cy="461665"/>
          </a:xfrm>
          <a:prstGeom prst="rect">
            <a:avLst/>
          </a:prstGeom>
          <a:noFill/>
        </p:spPr>
        <p:txBody>
          <a:bodyPr wrap="square" rtlCol="0">
            <a:spAutoFit/>
          </a:bodyPr>
          <a:lstStyle/>
          <a:p>
            <a:pPr algn="r"/>
            <a:r>
              <a:rPr lang="en-GB" sz="2400" dirty="0">
                <a:solidFill>
                  <a:srgbClr val="FFC000"/>
                </a:solidFill>
              </a:rPr>
              <a:t>Changemakers: How does belief inspire change?</a:t>
            </a:r>
          </a:p>
        </p:txBody>
      </p:sp>
      <p:graphicFrame>
        <p:nvGraphicFramePr>
          <p:cNvPr id="4" name="Table 3">
            <a:extLst>
              <a:ext uri="{FF2B5EF4-FFF2-40B4-BE49-F238E27FC236}">
                <a16:creationId xmlns:a16="http://schemas.microsoft.com/office/drawing/2014/main" id="{7DC6D374-FF12-1F9D-1678-F08DB83AA695}"/>
              </a:ext>
            </a:extLst>
          </p:cNvPr>
          <p:cNvGraphicFramePr>
            <a:graphicFrameLocks noGrp="1"/>
          </p:cNvGraphicFramePr>
          <p:nvPr>
            <p:extLst>
              <p:ext uri="{D42A27DB-BD31-4B8C-83A1-F6EECF244321}">
                <p14:modId xmlns:p14="http://schemas.microsoft.com/office/powerpoint/2010/main" val="1732252156"/>
              </p:ext>
            </p:extLst>
          </p:nvPr>
        </p:nvGraphicFramePr>
        <p:xfrm>
          <a:off x="107037" y="640981"/>
          <a:ext cx="3147027" cy="6114668"/>
        </p:xfrm>
        <a:graphic>
          <a:graphicData uri="http://schemas.openxmlformats.org/drawingml/2006/table">
            <a:tbl>
              <a:tblPr firstRow="1" bandRow="1">
                <a:tableStyleId>{5940675A-B579-460E-94D1-54222C63F5DA}</a:tableStyleId>
              </a:tblPr>
              <a:tblGrid>
                <a:gridCol w="1096443">
                  <a:extLst>
                    <a:ext uri="{9D8B030D-6E8A-4147-A177-3AD203B41FA5}">
                      <a16:colId xmlns:a16="http://schemas.microsoft.com/office/drawing/2014/main" val="2752500721"/>
                    </a:ext>
                  </a:extLst>
                </a:gridCol>
                <a:gridCol w="2050584">
                  <a:extLst>
                    <a:ext uri="{9D8B030D-6E8A-4147-A177-3AD203B41FA5}">
                      <a16:colId xmlns:a16="http://schemas.microsoft.com/office/drawing/2014/main" val="702373081"/>
                    </a:ext>
                  </a:extLst>
                </a:gridCol>
              </a:tblGrid>
              <a:tr h="21610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i="0" u="sng" dirty="0">
                          <a:solidFill>
                            <a:schemeClr val="tx1"/>
                          </a:solidFill>
                          <a:effectLst/>
                          <a:latin typeface="+mn-lt"/>
                        </a:rPr>
                        <a:t>Keywords</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GB" dirty="0"/>
                    </a:p>
                  </a:txBody>
                  <a:tcPr/>
                </a:tc>
                <a:extLst>
                  <a:ext uri="{0D108BD9-81ED-4DB2-BD59-A6C34878D82A}">
                    <a16:rowId xmlns:a16="http://schemas.microsoft.com/office/drawing/2014/main" val="3050241978"/>
                  </a:ext>
                </a:extLst>
              </a:tr>
              <a:tr h="381357">
                <a:tc>
                  <a:txBody>
                    <a:bodyPr/>
                    <a:lstStyle/>
                    <a:p>
                      <a:pPr marL="10795" indent="0" algn="l">
                        <a:lnSpc>
                          <a:spcPct val="107000"/>
                        </a:lnSpc>
                        <a:spcAft>
                          <a:spcPts val="0"/>
                        </a:spcAft>
                        <a:buNone/>
                      </a:pPr>
                      <a:r>
                        <a:rPr lang="en-GB" sz="1200" b="1" dirty="0">
                          <a:solidFill>
                            <a:srgbClr val="000000"/>
                          </a:solidFill>
                          <a:effectLst/>
                          <a:latin typeface="+mn-lt"/>
                          <a:ea typeface="Calibri" panose="020F0502020204030204" pitchFamily="34" charset="0"/>
                          <a:cs typeface="Times New Roman" panose="02020603050405020304" pitchFamily="18" charset="0"/>
                        </a:rPr>
                        <a:t>1. Activism</a:t>
                      </a:r>
                      <a:endParaRPr lang="en-GB" sz="1200" dirty="0">
                        <a:solidFill>
                          <a:srgbClr val="FFFFFF"/>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The use of action to bring about change</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236258"/>
                  </a:ext>
                </a:extLst>
              </a:tr>
              <a:tr h="381357">
                <a:tc>
                  <a:txBody>
                    <a:bodyPr/>
                    <a:lstStyle/>
                    <a:p>
                      <a:pPr marL="13970" algn="l">
                        <a:lnSpc>
                          <a:spcPct val="107000"/>
                        </a:lnSpc>
                        <a:spcAft>
                          <a:spcPts val="0"/>
                        </a:spcAft>
                      </a:pPr>
                      <a:r>
                        <a:rPr lang="en-GB" sz="1200" b="1" dirty="0">
                          <a:solidFill>
                            <a:srgbClr val="000000"/>
                          </a:solidFill>
                          <a:effectLst/>
                          <a:latin typeface="+mn-lt"/>
                          <a:ea typeface="Calibri" panose="020F0502020204030204" pitchFamily="34" charset="0"/>
                          <a:cs typeface="Times New Roman" panose="02020603050405020304" pitchFamily="18" charset="0"/>
                        </a:rPr>
                        <a:t>2. Civil Rights</a:t>
                      </a:r>
                      <a:endParaRPr lang="en-GB" sz="1200" dirty="0">
                        <a:solidFill>
                          <a:srgbClr val="FFFFFF"/>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Political and social equality and freedom</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4968229"/>
                  </a:ext>
                </a:extLst>
              </a:tr>
              <a:tr h="319281">
                <a:tc>
                  <a:txBody>
                    <a:bodyPr/>
                    <a:lstStyle/>
                    <a:p>
                      <a:pPr marL="13335" algn="l">
                        <a:lnSpc>
                          <a:spcPct val="107000"/>
                        </a:lnSpc>
                        <a:spcAft>
                          <a:spcPts val="0"/>
                        </a:spcAft>
                      </a:pPr>
                      <a:r>
                        <a:rPr lang="en-GB" sz="1200" b="1" dirty="0">
                          <a:solidFill>
                            <a:srgbClr val="000000"/>
                          </a:solidFill>
                          <a:effectLst/>
                          <a:latin typeface="+mn-lt"/>
                          <a:ea typeface="Calibri" panose="020F0502020204030204" pitchFamily="34" charset="0"/>
                          <a:cs typeface="Times New Roman" panose="02020603050405020304" pitchFamily="18" charset="0"/>
                        </a:rPr>
                        <a:t>3. Civil </a:t>
                      </a:r>
                      <a:endParaRPr lang="en-GB" sz="1200" dirty="0">
                        <a:solidFill>
                          <a:srgbClr val="FFFFFF"/>
                        </a:solidFill>
                        <a:effectLst/>
                        <a:latin typeface="+mn-lt"/>
                        <a:ea typeface="Calibri" panose="020F0502020204030204" pitchFamily="34" charset="0"/>
                        <a:cs typeface="Times New Roman" panose="02020603050405020304" pitchFamily="18" charset="0"/>
                      </a:endParaRPr>
                    </a:p>
                    <a:p>
                      <a:pPr marL="20955" algn="l">
                        <a:lnSpc>
                          <a:spcPct val="107000"/>
                        </a:lnSpc>
                        <a:spcAft>
                          <a:spcPts val="0"/>
                        </a:spcAft>
                      </a:pPr>
                      <a:r>
                        <a:rPr lang="en-GB" sz="1200" b="1" dirty="0">
                          <a:solidFill>
                            <a:srgbClr val="000000"/>
                          </a:solidFill>
                          <a:effectLst/>
                          <a:latin typeface="+mn-lt"/>
                          <a:ea typeface="Calibri" panose="020F0502020204030204" pitchFamily="34" charset="0"/>
                          <a:cs typeface="Times New Roman" panose="02020603050405020304" pitchFamily="18" charset="0"/>
                        </a:rPr>
                        <a:t>Disobedience</a:t>
                      </a:r>
                      <a:endParaRPr lang="en-GB" sz="1200" dirty="0">
                        <a:solidFill>
                          <a:srgbClr val="FFFFFF"/>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Refusal to comply with certain laws</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6688212"/>
                  </a:ext>
                </a:extLst>
              </a:tr>
              <a:tr h="240379">
                <a:tc>
                  <a:txBody>
                    <a:bodyPr/>
                    <a:lstStyle/>
                    <a:p>
                      <a:pPr marL="10160" algn="l">
                        <a:lnSpc>
                          <a:spcPct val="107000"/>
                        </a:lnSpc>
                        <a:spcAft>
                          <a:spcPts val="0"/>
                        </a:spcAft>
                      </a:pPr>
                      <a:r>
                        <a:rPr lang="en-GB" sz="1200" b="1" dirty="0">
                          <a:solidFill>
                            <a:srgbClr val="000000"/>
                          </a:solidFill>
                          <a:effectLst/>
                          <a:latin typeface="+mn-lt"/>
                          <a:ea typeface="Calibri" panose="020F0502020204030204" pitchFamily="34" charset="0"/>
                          <a:cs typeface="Times New Roman" panose="02020603050405020304" pitchFamily="18" charset="0"/>
                        </a:rPr>
                        <a:t> 4. Democracy</a:t>
                      </a:r>
                      <a:endParaRPr lang="en-GB" sz="1200" dirty="0">
                        <a:solidFill>
                          <a:srgbClr val="FFFFFF"/>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A publicly elected government</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3456338"/>
                  </a:ext>
                </a:extLst>
              </a:tr>
              <a:tr h="381357">
                <a:tc>
                  <a:txBody>
                    <a:bodyPr/>
                    <a:lstStyle/>
                    <a:p>
                      <a:pPr marL="20320" algn="l">
                        <a:lnSpc>
                          <a:spcPct val="107000"/>
                        </a:lnSpc>
                        <a:spcAft>
                          <a:spcPts val="0"/>
                        </a:spcAft>
                      </a:pPr>
                      <a:r>
                        <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Times New Roman" panose="02020603050405020304" pitchFamily="18" charset="0"/>
                        </a:rPr>
                        <a:t>5. Racism</a:t>
                      </a:r>
                      <a:endParaRPr lang="en-GB" sz="1200" dirty="0">
                        <a:solidFill>
                          <a:srgbClr val="FFFFFF"/>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To discriminate against people of a certain race</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852984"/>
                  </a:ext>
                </a:extLst>
              </a:tr>
              <a:tr h="262757">
                <a:tc>
                  <a:txBody>
                    <a:bodyPr/>
                    <a:lstStyle/>
                    <a:p>
                      <a:pPr marL="6350" marR="0" lvl="0" indent="0" algn="l" defTabSz="914400" rtl="0" eaLnBrk="1" fontAlgn="auto" latinLnBrk="0" hangingPunct="1">
                        <a:lnSpc>
                          <a:spcPct val="107000"/>
                        </a:lnSpc>
                        <a:spcBef>
                          <a:spcPts val="0"/>
                        </a:spcBef>
                        <a:spcAft>
                          <a:spcPts val="0"/>
                        </a:spcAft>
                        <a:buClrTx/>
                        <a:buSzTx/>
                        <a:buFontTx/>
                        <a:buNone/>
                        <a:tabLst/>
                        <a:defRPr/>
                      </a:pPr>
                      <a:r>
                        <a:rPr lang="en-GB" sz="1200" b="1" dirty="0">
                          <a:solidFill>
                            <a:srgbClr val="000000"/>
                          </a:solidFill>
                          <a:effectLst/>
                          <a:latin typeface="+mn-lt"/>
                          <a:ea typeface="Calibri" panose="020F0502020204030204" pitchFamily="34" charset="0"/>
                          <a:cs typeface="Times New Roman" panose="02020603050405020304" pitchFamily="18" charset="0"/>
                        </a:rPr>
                        <a:t> 6. </a:t>
                      </a:r>
                      <a:r>
                        <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Times New Roman" panose="02020603050405020304" pitchFamily="18" charset="0"/>
                        </a:rPr>
                        <a:t>Equality</a:t>
                      </a:r>
                      <a:endParaRPr kumimoji="0" lang="en-GB" sz="1200" b="0" i="0" u="none" strike="noStrike" kern="1200" cap="none" spc="0" normalizeH="0" baseline="0" noProof="0" dirty="0">
                        <a:ln>
                          <a:noFill/>
                        </a:ln>
                        <a:solidFill>
                          <a:srgbClr val="FFFFFF"/>
                        </a:solidFill>
                        <a:effectLst/>
                        <a:uLnTx/>
                        <a:uFillTx/>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A state of being equal</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7877639"/>
                  </a:ext>
                </a:extLst>
              </a:tr>
              <a:tr h="381357">
                <a:tc>
                  <a:txBody>
                    <a:bodyPr/>
                    <a:lstStyle/>
                    <a:p>
                      <a:pPr marL="22225" algn="l">
                        <a:lnSpc>
                          <a:spcPct val="107000"/>
                        </a:lnSpc>
                        <a:spcAft>
                          <a:spcPts val="0"/>
                        </a:spcAft>
                      </a:pPr>
                      <a:r>
                        <a:rPr kumimoji="0" lang="en-GB" sz="1200" b="1" i="0" u="none" strike="noStrike" kern="1200" cap="none" spc="0" normalizeH="0" baseline="0" noProof="0" dirty="0">
                          <a:ln>
                            <a:noFill/>
                          </a:ln>
                          <a:solidFill>
                            <a:srgbClr val="000000"/>
                          </a:solidFill>
                          <a:effectLst/>
                          <a:uLnTx/>
                          <a:uFillTx/>
                          <a:latin typeface="+mn-lt"/>
                          <a:ea typeface="Calibri" panose="020F0502020204030204" pitchFamily="34" charset="0"/>
                          <a:cs typeface="Times New Roman" panose="02020603050405020304" pitchFamily="18" charset="0"/>
                        </a:rPr>
                        <a:t>7. Social Justice </a:t>
                      </a:r>
                      <a:endParaRPr lang="en-GB" sz="1200" dirty="0">
                        <a:solidFill>
                          <a:srgbClr val="FFFFFF"/>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Fair distribution of wealth and rights in a society</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819175"/>
                  </a:ext>
                </a:extLst>
              </a:tr>
              <a:tr h="381357">
                <a:tc>
                  <a:txBody>
                    <a:bodyPr/>
                    <a:lstStyle/>
                    <a:p>
                      <a:pPr marL="22225" algn="l">
                        <a:lnSpc>
                          <a:spcPct val="107000"/>
                        </a:lnSpc>
                        <a:spcAft>
                          <a:spcPts val="0"/>
                        </a:spcAft>
                      </a:pPr>
                      <a:r>
                        <a:rPr lang="en-GB" sz="1200" b="1" dirty="0">
                          <a:solidFill>
                            <a:schemeClr val="tx1"/>
                          </a:solidFill>
                          <a:effectLst/>
                          <a:latin typeface="+mn-lt"/>
                          <a:ea typeface="Calibri" panose="020F0502020204030204" pitchFamily="34" charset="0"/>
                          <a:cs typeface="Times New Roman" panose="02020603050405020304" pitchFamily="18" charset="0"/>
                        </a:rPr>
                        <a:t>8. Prejudice </a:t>
                      </a: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Prejudged opinions of a person or group.</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383371"/>
                  </a:ext>
                </a:extLst>
              </a:tr>
              <a:tr h="262757">
                <a:tc>
                  <a:txBody>
                    <a:bodyPr/>
                    <a:lstStyle/>
                    <a:p>
                      <a:pPr marL="22225" algn="l">
                        <a:lnSpc>
                          <a:spcPct val="107000"/>
                        </a:lnSpc>
                        <a:spcAft>
                          <a:spcPts val="0"/>
                        </a:spcAft>
                      </a:pPr>
                      <a:r>
                        <a:rPr lang="en-GB" sz="1200" b="1" dirty="0">
                          <a:solidFill>
                            <a:schemeClr val="tx1"/>
                          </a:solidFill>
                          <a:effectLst/>
                          <a:latin typeface="+mn-lt"/>
                          <a:ea typeface="Calibri" panose="020F0502020204030204" pitchFamily="34" charset="0"/>
                          <a:cs typeface="Times New Roman" panose="02020603050405020304" pitchFamily="18" charset="0"/>
                        </a:rPr>
                        <a:t>9. Discrimination </a:t>
                      </a: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n-lt"/>
                        </a:rPr>
                        <a:t>Unfair treatment of a group</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941740"/>
                  </a:ext>
                </a:extLst>
              </a:tr>
              <a:tr h="262757">
                <a:tc>
                  <a:txBody>
                    <a:bodyPr/>
                    <a:lstStyle/>
                    <a:p>
                      <a:pPr marL="10795" algn="l">
                        <a:lnSpc>
                          <a:spcPct val="107000"/>
                        </a:lnSpc>
                        <a:spcAft>
                          <a:spcPts val="0"/>
                        </a:spcAft>
                      </a:pPr>
                      <a:r>
                        <a:rPr lang="en-GB" sz="1200" b="1" dirty="0">
                          <a:solidFill>
                            <a:schemeClr val="tx1"/>
                          </a:solidFill>
                          <a:effectLst/>
                          <a:latin typeface="+mn-lt"/>
                          <a:ea typeface="Calibri" panose="020F0502020204030204" pitchFamily="34" charset="0"/>
                          <a:cs typeface="Times New Roman" panose="02020603050405020304" pitchFamily="18" charset="0"/>
                        </a:rPr>
                        <a:t>10. Conviction </a:t>
                      </a: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A firmly held belief or opinion</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8143657"/>
                  </a:ext>
                </a:extLst>
              </a:tr>
              <a:tr h="262757">
                <a:tc>
                  <a:txBody>
                    <a:bodyPr/>
                    <a:lstStyle/>
                    <a:p>
                      <a:pPr marL="13970" algn="l">
                        <a:lnSpc>
                          <a:spcPct val="107000"/>
                        </a:lnSpc>
                        <a:spcAft>
                          <a:spcPts val="0"/>
                        </a:spcAft>
                      </a:pPr>
                      <a:r>
                        <a:rPr lang="en-GB" sz="1200" b="1" dirty="0">
                          <a:solidFill>
                            <a:schemeClr val="tx1"/>
                          </a:solidFill>
                          <a:effectLst/>
                          <a:latin typeface="+mn-lt"/>
                          <a:ea typeface="Calibri" panose="020F0502020204030204" pitchFamily="34" charset="0"/>
                          <a:cs typeface="Times New Roman" panose="02020603050405020304" pitchFamily="18" charset="0"/>
                        </a:rPr>
                        <a:t>11. Marginalised </a:t>
                      </a: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Individuals or groups who are excluded from mainstream society</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780540"/>
                  </a:ext>
                </a:extLst>
              </a:tr>
              <a:tr h="262757">
                <a:tc>
                  <a:txBody>
                    <a:bodyPr/>
                    <a:lstStyle/>
                    <a:p>
                      <a:pPr marL="10160" algn="l">
                        <a:lnSpc>
                          <a:spcPct val="107000"/>
                        </a:lnSpc>
                        <a:spcAft>
                          <a:spcPts val="0"/>
                        </a:spcAft>
                      </a:pPr>
                      <a:r>
                        <a:rPr lang="en-GB" sz="1200" b="1" dirty="0">
                          <a:solidFill>
                            <a:schemeClr val="tx1"/>
                          </a:solidFill>
                          <a:latin typeface="+mn-lt"/>
                        </a:rPr>
                        <a:t>12. March on Washington</a:t>
                      </a:r>
                      <a:endParaRPr lang="en-GB" sz="1200" b="1" dirty="0">
                        <a:solidFill>
                          <a:schemeClr val="tx1"/>
                        </a:solidFill>
                        <a:effectLst/>
                        <a:latin typeface="+mn-lt"/>
                        <a:ea typeface="Calibri" panose="020F0502020204030204" pitchFamily="34" charset="0"/>
                        <a:cs typeface="Times New Roman" panose="02020603050405020304" pitchFamily="18" charset="0"/>
                      </a:endParaRP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The historic civil rights march on Washington D.C. on August 28, 1963, where Martin Luther King Jr. delivered his famous "I Have a Dream" speech.</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2604346"/>
                  </a:ext>
                </a:extLst>
              </a:tr>
              <a:tr h="262757">
                <a:tc>
                  <a:txBody>
                    <a:bodyPr/>
                    <a:lstStyle/>
                    <a:p>
                      <a:pPr marL="20320" marR="0" lvl="0" indent="0" algn="l" defTabSz="914400" rtl="0" eaLnBrk="1" fontAlgn="auto" latinLnBrk="0" hangingPunct="1">
                        <a:lnSpc>
                          <a:spcPct val="107000"/>
                        </a:lnSpc>
                        <a:spcBef>
                          <a:spcPts val="0"/>
                        </a:spcBef>
                        <a:spcAft>
                          <a:spcPts val="0"/>
                        </a:spcAft>
                        <a:buClrTx/>
                        <a:buSzTx/>
                        <a:buFontTx/>
                        <a:buNone/>
                        <a:tabLst/>
                        <a:defRPr/>
                      </a:pPr>
                      <a:r>
                        <a:rPr lang="en-GB" sz="1200" b="1" dirty="0">
                          <a:solidFill>
                            <a:schemeClr val="tx1"/>
                          </a:solidFill>
                          <a:latin typeface="+mn-lt"/>
                        </a:rPr>
                        <a:t>13. LGBTQ+ rights</a:t>
                      </a:r>
                    </a:p>
                  </a:txBody>
                  <a:tcPr marL="33020" marR="48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r>
                        <a:rPr lang="en-GB" sz="1200" dirty="0">
                          <a:solidFill>
                            <a:schemeClr val="tx1"/>
                          </a:solidFill>
                          <a:latin typeface="+mn-lt"/>
                        </a:rPr>
                        <a:t>Equal rights and protections of LGBTQIA+ individuals</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1172895"/>
                  </a:ext>
                </a:extLst>
              </a:tr>
            </a:tbl>
          </a:graphicData>
        </a:graphic>
      </p:graphicFrame>
      <p:graphicFrame>
        <p:nvGraphicFramePr>
          <p:cNvPr id="5" name="Table 4">
            <a:extLst>
              <a:ext uri="{FF2B5EF4-FFF2-40B4-BE49-F238E27FC236}">
                <a16:creationId xmlns:a16="http://schemas.microsoft.com/office/drawing/2014/main" id="{7B8F2FC0-F80C-1E4D-55F0-1FBBB681DD0E}"/>
              </a:ext>
            </a:extLst>
          </p:cNvPr>
          <p:cNvGraphicFramePr>
            <a:graphicFrameLocks noGrp="1"/>
          </p:cNvGraphicFramePr>
          <p:nvPr>
            <p:extLst>
              <p:ext uri="{D42A27DB-BD31-4B8C-83A1-F6EECF244321}">
                <p14:modId xmlns:p14="http://schemas.microsoft.com/office/powerpoint/2010/main" val="3651080861"/>
              </p:ext>
            </p:extLst>
          </p:nvPr>
        </p:nvGraphicFramePr>
        <p:xfrm>
          <a:off x="3266676" y="1828356"/>
          <a:ext cx="3647335" cy="1080136"/>
        </p:xfrm>
        <a:graphic>
          <a:graphicData uri="http://schemas.openxmlformats.org/drawingml/2006/table">
            <a:tbl>
              <a:tblPr firstRow="1" bandRow="1">
                <a:tableStyleId>{5940675A-B579-460E-94D1-54222C63F5DA}</a:tableStyleId>
              </a:tblPr>
              <a:tblGrid>
                <a:gridCol w="3647335">
                  <a:extLst>
                    <a:ext uri="{9D8B030D-6E8A-4147-A177-3AD203B41FA5}">
                      <a16:colId xmlns:a16="http://schemas.microsoft.com/office/drawing/2014/main" val="3582744103"/>
                    </a:ext>
                  </a:extLst>
                </a:gridCol>
              </a:tblGrid>
              <a:tr h="1064895">
                <a:tc>
                  <a:txBody>
                    <a:bodyPr/>
                    <a:lstStyle/>
                    <a:p>
                      <a:pPr algn="l"/>
                      <a:r>
                        <a:rPr lang="en-GB" sz="1100" b="1" dirty="0">
                          <a:latin typeface="+mn-lt"/>
                        </a:rPr>
                        <a:t>Christian views on prejudice and discrimination</a:t>
                      </a:r>
                    </a:p>
                    <a:p>
                      <a:pPr algn="l"/>
                      <a:r>
                        <a:rPr lang="en-GB" sz="1100" b="0" i="0" kern="1200" dirty="0">
                          <a:solidFill>
                            <a:schemeClr val="tx1"/>
                          </a:solidFill>
                          <a:effectLst/>
                          <a:latin typeface="+mn-lt"/>
                          <a:ea typeface="+mn-ea"/>
                          <a:cs typeface="+mn-cs"/>
                        </a:rPr>
                        <a:t>Christians believe that all humans are made in the image of God. Therefore any action that devalues a person is an insult to God who created and loves that person:</a:t>
                      </a:r>
                    </a:p>
                    <a:p>
                      <a:pPr algn="l"/>
                      <a:endParaRPr lang="en-GB" sz="1100" b="0" i="0" kern="1200" dirty="0">
                        <a:solidFill>
                          <a:schemeClr val="tx1"/>
                        </a:solidFill>
                        <a:effectLst/>
                        <a:latin typeface="+mn-lt"/>
                        <a:ea typeface="+mn-ea"/>
                        <a:cs typeface="+mn-cs"/>
                      </a:endParaRPr>
                    </a:p>
                    <a:p>
                      <a:pPr algn="l"/>
                      <a:r>
                        <a:rPr lang="en-GB" sz="1100" i="1" dirty="0">
                          <a:solidFill>
                            <a:schemeClr val="tx1"/>
                          </a:solidFill>
                          <a:latin typeface="+mn-lt"/>
                        </a:rPr>
                        <a:t>‘Love your neighbour as yourself</a:t>
                      </a:r>
                      <a:r>
                        <a:rPr lang="en-GB" sz="1100" dirty="0">
                          <a:solidFill>
                            <a:schemeClr val="tx1"/>
                          </a:solidFill>
                          <a:latin typeface="+mn-lt"/>
                        </a:rPr>
                        <a:t>.’ -  </a:t>
                      </a:r>
                      <a:r>
                        <a:rPr lang="en-GB" sz="1100" b="1" i="0" dirty="0">
                          <a:solidFill>
                            <a:schemeClr val="tx1"/>
                          </a:solidFill>
                          <a:effectLst/>
                          <a:latin typeface="+mn-lt"/>
                        </a:rPr>
                        <a:t>Matthew 22:39</a:t>
                      </a:r>
                    </a:p>
                  </a:txBody>
                  <a:tcPr marL="74295" marR="74295" marT="37148" marB="37148">
                    <a:solidFill>
                      <a:schemeClr val="accent4">
                        <a:lumMod val="20000"/>
                        <a:lumOff val="80000"/>
                      </a:schemeClr>
                    </a:solidFill>
                  </a:tcPr>
                </a:tc>
                <a:extLst>
                  <a:ext uri="{0D108BD9-81ED-4DB2-BD59-A6C34878D82A}">
                    <a16:rowId xmlns:a16="http://schemas.microsoft.com/office/drawing/2014/main" val="2273124976"/>
                  </a:ext>
                </a:extLst>
              </a:tr>
            </a:tbl>
          </a:graphicData>
        </a:graphic>
      </p:graphicFrame>
      <p:graphicFrame>
        <p:nvGraphicFramePr>
          <p:cNvPr id="6" name="Table 5">
            <a:extLst>
              <a:ext uri="{FF2B5EF4-FFF2-40B4-BE49-F238E27FC236}">
                <a16:creationId xmlns:a16="http://schemas.microsoft.com/office/drawing/2014/main" id="{21A18E3B-0D0E-F7BD-7E31-4EBD2A93D621}"/>
              </a:ext>
            </a:extLst>
          </p:cNvPr>
          <p:cNvGraphicFramePr>
            <a:graphicFrameLocks noGrp="1"/>
          </p:cNvGraphicFramePr>
          <p:nvPr>
            <p:extLst>
              <p:ext uri="{D42A27DB-BD31-4B8C-83A1-F6EECF244321}">
                <p14:modId xmlns:p14="http://schemas.microsoft.com/office/powerpoint/2010/main" val="1856506758"/>
              </p:ext>
            </p:extLst>
          </p:nvPr>
        </p:nvGraphicFramePr>
        <p:xfrm>
          <a:off x="3266676" y="861007"/>
          <a:ext cx="6551745" cy="916305"/>
        </p:xfrm>
        <a:graphic>
          <a:graphicData uri="http://schemas.openxmlformats.org/drawingml/2006/table">
            <a:tbl>
              <a:tblPr firstRow="1" bandRow="1">
                <a:tableStyleId>{5940675A-B579-460E-94D1-54222C63F5DA}</a:tableStyleId>
              </a:tblPr>
              <a:tblGrid>
                <a:gridCol w="6551745">
                  <a:extLst>
                    <a:ext uri="{9D8B030D-6E8A-4147-A177-3AD203B41FA5}">
                      <a16:colId xmlns:a16="http://schemas.microsoft.com/office/drawing/2014/main" val="3582744103"/>
                    </a:ext>
                  </a:extLst>
                </a:gridCol>
              </a:tblGrid>
              <a:tr h="916305">
                <a:tc>
                  <a:txBody>
                    <a:bodyPr/>
                    <a:lstStyle/>
                    <a:p>
                      <a:pPr algn="l"/>
                      <a:r>
                        <a:rPr lang="en-GB" sz="1100" b="1" dirty="0">
                          <a:latin typeface="+mn-lt"/>
                        </a:rPr>
                        <a:t>What is activism?</a:t>
                      </a:r>
                    </a:p>
                    <a:p>
                      <a:pPr algn="l"/>
                      <a:r>
                        <a:rPr lang="en-GB" sz="1100" dirty="0">
                          <a:latin typeface="+mn-lt"/>
                        </a:rPr>
                        <a:t>The word "activism" is only about 100 years old, at least in its current use, and derives from the verb to act. An activist is someone who is active in campaigning for change, normally on political or social issues. Activism is what activists do, that is, the methods they use in order to bring about change. Human rights activism is thus about reacting to injustice, to abusive treatment, to violence or discrimination, and trying to correct it.</a:t>
                      </a:r>
                    </a:p>
                  </a:txBody>
                  <a:tcPr marL="74295" marR="74295" marT="37148" marB="37148">
                    <a:solidFill>
                      <a:schemeClr val="accent2">
                        <a:lumMod val="40000"/>
                        <a:lumOff val="60000"/>
                      </a:schemeClr>
                    </a:solidFill>
                  </a:tcPr>
                </a:tc>
                <a:extLst>
                  <a:ext uri="{0D108BD9-81ED-4DB2-BD59-A6C34878D82A}">
                    <a16:rowId xmlns:a16="http://schemas.microsoft.com/office/drawing/2014/main" val="2273124976"/>
                  </a:ext>
                </a:extLst>
              </a:tr>
            </a:tbl>
          </a:graphicData>
        </a:graphic>
      </p:graphicFrame>
      <p:graphicFrame>
        <p:nvGraphicFramePr>
          <p:cNvPr id="7" name="Table 6">
            <a:extLst>
              <a:ext uri="{FF2B5EF4-FFF2-40B4-BE49-F238E27FC236}">
                <a16:creationId xmlns:a16="http://schemas.microsoft.com/office/drawing/2014/main" id="{76967980-002A-ABAA-9645-7B9FFBD0D964}"/>
              </a:ext>
            </a:extLst>
          </p:cNvPr>
          <p:cNvGraphicFramePr>
            <a:graphicFrameLocks noGrp="1"/>
          </p:cNvGraphicFramePr>
          <p:nvPr>
            <p:extLst>
              <p:ext uri="{D42A27DB-BD31-4B8C-83A1-F6EECF244321}">
                <p14:modId xmlns:p14="http://schemas.microsoft.com/office/powerpoint/2010/main" val="4191974612"/>
              </p:ext>
            </p:extLst>
          </p:nvPr>
        </p:nvGraphicFramePr>
        <p:xfrm>
          <a:off x="7004447" y="1862063"/>
          <a:ext cx="2813974" cy="4760600"/>
        </p:xfrm>
        <a:graphic>
          <a:graphicData uri="http://schemas.openxmlformats.org/drawingml/2006/table">
            <a:tbl>
              <a:tblPr firstRow="1" bandRow="1">
                <a:tableStyleId>{5940675A-B579-460E-94D1-54222C63F5DA}</a:tableStyleId>
              </a:tblPr>
              <a:tblGrid>
                <a:gridCol w="538038">
                  <a:extLst>
                    <a:ext uri="{9D8B030D-6E8A-4147-A177-3AD203B41FA5}">
                      <a16:colId xmlns:a16="http://schemas.microsoft.com/office/drawing/2014/main" val="419043845"/>
                    </a:ext>
                  </a:extLst>
                </a:gridCol>
                <a:gridCol w="2275936">
                  <a:extLst>
                    <a:ext uri="{9D8B030D-6E8A-4147-A177-3AD203B41FA5}">
                      <a16:colId xmlns:a16="http://schemas.microsoft.com/office/drawing/2014/main" val="4032607731"/>
                    </a:ext>
                  </a:extLst>
                </a:gridCol>
              </a:tblGrid>
              <a:tr h="247650">
                <a:tc gridSpan="2">
                  <a:txBody>
                    <a:bodyPr/>
                    <a:lstStyle/>
                    <a:p>
                      <a:pPr algn="ctr"/>
                      <a:r>
                        <a:rPr lang="en-GB" sz="1200" b="1" dirty="0">
                          <a:latin typeface="+mn-lt"/>
                        </a:rPr>
                        <a:t>Examples of Activism</a:t>
                      </a:r>
                    </a:p>
                  </a:txBody>
                  <a:tcPr marL="74295" marR="74295" marT="37148" marB="37148">
                    <a:solidFill>
                      <a:schemeClr val="accent3">
                        <a:lumMod val="20000"/>
                        <a:lumOff val="80000"/>
                      </a:schemeClr>
                    </a:solidFill>
                  </a:tcPr>
                </a:tc>
                <a:tc hMerge="1">
                  <a:txBody>
                    <a:bodyPr/>
                    <a:lstStyle/>
                    <a:p>
                      <a:endParaRPr lang="en-GB" sz="1400" dirty="0"/>
                    </a:p>
                  </a:txBody>
                  <a:tcPr/>
                </a:tc>
                <a:extLst>
                  <a:ext uri="{0D108BD9-81ED-4DB2-BD59-A6C34878D82A}">
                    <a16:rowId xmlns:a16="http://schemas.microsoft.com/office/drawing/2014/main" val="3940155953"/>
                  </a:ext>
                </a:extLst>
              </a:tr>
              <a:tr h="1120147">
                <a:tc>
                  <a:txBody>
                    <a:bodyPr/>
                    <a:lstStyle/>
                    <a:p>
                      <a:pPr algn="ctr"/>
                      <a:r>
                        <a:rPr lang="en-GB" sz="1200" b="1" dirty="0">
                          <a:latin typeface="+mn-lt"/>
                        </a:rPr>
                        <a:t>Demonstrations and protests</a:t>
                      </a:r>
                    </a:p>
                  </a:txBody>
                  <a:tcPr marL="74295" marR="74295" marT="37148" marB="37148" vert="vert270">
                    <a:solidFill>
                      <a:schemeClr val="accent3">
                        <a:lumMod val="20000"/>
                        <a:lumOff val="80000"/>
                      </a:schemeClr>
                    </a:solidFill>
                  </a:tcPr>
                </a:tc>
                <a:tc>
                  <a:txBody>
                    <a:bodyPr/>
                    <a:lstStyle/>
                    <a:p>
                      <a:r>
                        <a:rPr lang="en-GB" sz="1200" dirty="0">
                          <a:latin typeface="+mn-lt"/>
                        </a:rPr>
                        <a:t>During a demonstration or a protest, people united by a common belief meet together. They might march along a specific route, sit in at a specific place to draw attention to the cause, or hold a vigil to honour someone’s life</a:t>
                      </a:r>
                    </a:p>
                  </a:txBody>
                  <a:tcPr marL="74295" marR="74295" marT="37148" marB="37148"/>
                </a:tc>
                <a:extLst>
                  <a:ext uri="{0D108BD9-81ED-4DB2-BD59-A6C34878D82A}">
                    <a16:rowId xmlns:a16="http://schemas.microsoft.com/office/drawing/2014/main" val="4069553484"/>
                  </a:ext>
                </a:extLst>
              </a:tr>
              <a:tr h="594360">
                <a:tc>
                  <a:txBody>
                    <a:bodyPr/>
                    <a:lstStyle/>
                    <a:p>
                      <a:pPr algn="ctr"/>
                      <a:r>
                        <a:rPr lang="en-GB" sz="1200" b="1" dirty="0">
                          <a:latin typeface="+mn-lt"/>
                        </a:rPr>
                        <a:t>Boycotts</a:t>
                      </a:r>
                    </a:p>
                  </a:txBody>
                  <a:tcPr marL="74295" marR="74295" marT="37148" marB="37148" vert="vert270">
                    <a:solidFill>
                      <a:schemeClr val="accent3">
                        <a:lumMod val="20000"/>
                        <a:lumOff val="80000"/>
                      </a:schemeClr>
                    </a:solidFill>
                  </a:tcPr>
                </a:tc>
                <a:tc>
                  <a:txBody>
                    <a:bodyPr/>
                    <a:lstStyle/>
                    <a:p>
                      <a:r>
                        <a:rPr lang="en-GB" sz="1200" b="0" i="0" kern="1200" dirty="0">
                          <a:solidFill>
                            <a:schemeClr val="tx1"/>
                          </a:solidFill>
                          <a:effectLst/>
                          <a:latin typeface="+mn-lt"/>
                          <a:ea typeface="+mn-ea"/>
                          <a:cs typeface="+mn-cs"/>
                        </a:rPr>
                        <a:t>to refuse to buy a product or take part in an activity as a way of expressing strong disapproval</a:t>
                      </a:r>
                      <a:endParaRPr lang="en-GB" sz="1200" dirty="0">
                        <a:latin typeface="+mn-lt"/>
                      </a:endParaRPr>
                    </a:p>
                  </a:txBody>
                  <a:tcPr marL="74295" marR="74295" marT="37148" marB="37148"/>
                </a:tc>
                <a:extLst>
                  <a:ext uri="{0D108BD9-81ED-4DB2-BD59-A6C34878D82A}">
                    <a16:rowId xmlns:a16="http://schemas.microsoft.com/office/drawing/2014/main" val="3088700224"/>
                  </a:ext>
                </a:extLst>
              </a:tr>
              <a:tr h="941070">
                <a:tc>
                  <a:txBody>
                    <a:bodyPr/>
                    <a:lstStyle/>
                    <a:p>
                      <a:pPr algn="ctr"/>
                      <a:r>
                        <a:rPr lang="en-GB" sz="1200" b="1" dirty="0">
                          <a:latin typeface="+mn-lt"/>
                        </a:rPr>
                        <a:t>Strikes</a:t>
                      </a:r>
                    </a:p>
                  </a:txBody>
                  <a:tcPr marL="74295" marR="74295" marT="37148" marB="37148" vert="vert270">
                    <a:solidFill>
                      <a:schemeClr val="accent3">
                        <a:lumMod val="20000"/>
                        <a:lumOff val="80000"/>
                      </a:schemeClr>
                    </a:solidFill>
                  </a:tcPr>
                </a:tc>
                <a:tc>
                  <a:txBody>
                    <a:bodyPr/>
                    <a:lstStyle/>
                    <a:p>
                      <a:r>
                        <a:rPr lang="en-GB" sz="1200" b="0" i="0" kern="1200" dirty="0">
                          <a:solidFill>
                            <a:schemeClr val="tx1"/>
                          </a:solidFill>
                          <a:effectLst/>
                          <a:latin typeface="+mn-lt"/>
                          <a:ea typeface="+mn-ea"/>
                          <a:cs typeface="+mn-cs"/>
                        </a:rPr>
                        <a:t>When workers deal with unfair or dangerous work conditions, low wages, or other issues, they might refuse to work when negotiations are refused or they fail.</a:t>
                      </a:r>
                      <a:endParaRPr lang="en-GB" sz="1200" dirty="0">
                        <a:latin typeface="+mn-lt"/>
                      </a:endParaRPr>
                    </a:p>
                  </a:txBody>
                  <a:tcPr marL="74295" marR="74295" marT="37148" marB="37148"/>
                </a:tc>
                <a:extLst>
                  <a:ext uri="{0D108BD9-81ED-4DB2-BD59-A6C34878D82A}">
                    <a16:rowId xmlns:a16="http://schemas.microsoft.com/office/drawing/2014/main" val="2059155589"/>
                  </a:ext>
                </a:extLst>
              </a:tr>
              <a:tr h="1114425">
                <a:tc>
                  <a:txBody>
                    <a:bodyPr/>
                    <a:lstStyle/>
                    <a:p>
                      <a:pPr algn="ctr"/>
                      <a:r>
                        <a:rPr lang="en-GB" sz="1200" b="1" dirty="0">
                          <a:latin typeface="+mn-lt"/>
                        </a:rPr>
                        <a:t>Social media campaigns</a:t>
                      </a:r>
                    </a:p>
                  </a:txBody>
                  <a:tcPr marL="74295" marR="74295" marT="37148" marB="37148" vert="vert270">
                    <a:solidFill>
                      <a:schemeClr val="accent3">
                        <a:lumMod val="20000"/>
                        <a:lumOff val="80000"/>
                      </a:schemeClr>
                    </a:solidFill>
                  </a:tcPr>
                </a:tc>
                <a:tc>
                  <a:txBody>
                    <a:bodyPr/>
                    <a:lstStyle/>
                    <a:p>
                      <a:r>
                        <a:rPr lang="en-GB" sz="1200" dirty="0">
                          <a:latin typeface="+mn-lt"/>
                        </a:rPr>
                        <a:t>Also known as “hashtag activism,” it brings activism to social media networks like Instagram and Twitter. Users raise awareness of issues, organizations, and actions through posts, graphics, videos, and more.</a:t>
                      </a:r>
                    </a:p>
                  </a:txBody>
                  <a:tcPr marL="74295" marR="74295" marT="37148" marB="37148"/>
                </a:tc>
                <a:extLst>
                  <a:ext uri="{0D108BD9-81ED-4DB2-BD59-A6C34878D82A}">
                    <a16:rowId xmlns:a16="http://schemas.microsoft.com/office/drawing/2014/main" val="2979922925"/>
                  </a:ext>
                </a:extLst>
              </a:tr>
            </a:tbl>
          </a:graphicData>
        </a:graphic>
      </p:graphicFrame>
      <p:graphicFrame>
        <p:nvGraphicFramePr>
          <p:cNvPr id="8" name="Table 7">
            <a:extLst>
              <a:ext uri="{FF2B5EF4-FFF2-40B4-BE49-F238E27FC236}">
                <a16:creationId xmlns:a16="http://schemas.microsoft.com/office/drawing/2014/main" id="{1D597350-ADDD-EC3F-9B0D-36AB4528D026}"/>
              </a:ext>
            </a:extLst>
          </p:cNvPr>
          <p:cNvGraphicFramePr>
            <a:graphicFrameLocks noGrp="1"/>
          </p:cNvGraphicFramePr>
          <p:nvPr>
            <p:extLst>
              <p:ext uri="{D42A27DB-BD31-4B8C-83A1-F6EECF244321}">
                <p14:modId xmlns:p14="http://schemas.microsoft.com/office/powerpoint/2010/main" val="3545619433"/>
              </p:ext>
            </p:extLst>
          </p:nvPr>
        </p:nvGraphicFramePr>
        <p:xfrm>
          <a:off x="3266676" y="2959536"/>
          <a:ext cx="3647335" cy="1247776"/>
        </p:xfrm>
        <a:graphic>
          <a:graphicData uri="http://schemas.openxmlformats.org/drawingml/2006/table">
            <a:tbl>
              <a:tblPr firstRow="1" bandRow="1">
                <a:tableStyleId>{5940675A-B579-460E-94D1-54222C63F5DA}</a:tableStyleId>
              </a:tblPr>
              <a:tblGrid>
                <a:gridCol w="3647335">
                  <a:extLst>
                    <a:ext uri="{9D8B030D-6E8A-4147-A177-3AD203B41FA5}">
                      <a16:colId xmlns:a16="http://schemas.microsoft.com/office/drawing/2014/main" val="3582744103"/>
                    </a:ext>
                  </a:extLst>
                </a:gridCol>
              </a:tblGrid>
              <a:tr h="1089660">
                <a:tc>
                  <a:txBody>
                    <a:bodyPr/>
                    <a:lstStyle/>
                    <a:p>
                      <a:pPr algn="l"/>
                      <a:r>
                        <a:rPr lang="en-GB" sz="1100" b="1" dirty="0">
                          <a:latin typeface="+mn-lt"/>
                        </a:rPr>
                        <a:t>Islamic views on prejudice and discrimination</a:t>
                      </a:r>
                    </a:p>
                    <a:p>
                      <a:pPr algn="l"/>
                      <a:r>
                        <a:rPr lang="en-GB" sz="1100" dirty="0">
                          <a:latin typeface="+mn-lt"/>
                        </a:rPr>
                        <a:t>Islam teaches that God created everyone as equal but different. As all are created by God, discrimination against any human is unjustified. The ummah crosses all gender, race and wealth boundaries:</a:t>
                      </a:r>
                    </a:p>
                    <a:p>
                      <a:pPr algn="l"/>
                      <a:r>
                        <a:rPr lang="en-GB" sz="1100" i="1" dirty="0">
                          <a:latin typeface="+mn-lt"/>
                        </a:rPr>
                        <a:t>“All human beings are equal like the teeth of a comb.” - </a:t>
                      </a:r>
                      <a:r>
                        <a:rPr lang="en-GB" sz="1100" b="1" i="1" dirty="0">
                          <a:latin typeface="+mn-lt"/>
                        </a:rPr>
                        <a:t>Hadith</a:t>
                      </a:r>
                    </a:p>
                  </a:txBody>
                  <a:tcPr marL="74295" marR="74295" marT="37148" marB="37148">
                    <a:solidFill>
                      <a:schemeClr val="accent6">
                        <a:lumMod val="20000"/>
                        <a:lumOff val="80000"/>
                      </a:schemeClr>
                    </a:solidFill>
                  </a:tcPr>
                </a:tc>
                <a:extLst>
                  <a:ext uri="{0D108BD9-81ED-4DB2-BD59-A6C34878D82A}">
                    <a16:rowId xmlns:a16="http://schemas.microsoft.com/office/drawing/2014/main" val="2273124976"/>
                  </a:ext>
                </a:extLst>
              </a:tr>
            </a:tbl>
          </a:graphicData>
        </a:graphic>
      </p:graphicFrame>
      <p:graphicFrame>
        <p:nvGraphicFramePr>
          <p:cNvPr id="9" name="Table 8">
            <a:extLst>
              <a:ext uri="{FF2B5EF4-FFF2-40B4-BE49-F238E27FC236}">
                <a16:creationId xmlns:a16="http://schemas.microsoft.com/office/drawing/2014/main" id="{73D5A13A-3E7A-C3A1-1557-A0976632654E}"/>
              </a:ext>
            </a:extLst>
          </p:cNvPr>
          <p:cNvGraphicFramePr>
            <a:graphicFrameLocks noGrp="1"/>
          </p:cNvGraphicFramePr>
          <p:nvPr>
            <p:extLst>
              <p:ext uri="{D42A27DB-BD31-4B8C-83A1-F6EECF244321}">
                <p14:modId xmlns:p14="http://schemas.microsoft.com/office/powerpoint/2010/main" val="1913847182"/>
              </p:ext>
            </p:extLst>
          </p:nvPr>
        </p:nvGraphicFramePr>
        <p:xfrm>
          <a:off x="3286558" y="4334393"/>
          <a:ext cx="3627454" cy="2421256"/>
        </p:xfrm>
        <a:graphic>
          <a:graphicData uri="http://schemas.openxmlformats.org/drawingml/2006/table">
            <a:tbl>
              <a:tblPr firstRow="1" bandRow="1">
                <a:tableStyleId>{5940675A-B579-460E-94D1-54222C63F5DA}</a:tableStyleId>
              </a:tblPr>
              <a:tblGrid>
                <a:gridCol w="3627454">
                  <a:extLst>
                    <a:ext uri="{9D8B030D-6E8A-4147-A177-3AD203B41FA5}">
                      <a16:colId xmlns:a16="http://schemas.microsoft.com/office/drawing/2014/main" val="3582744103"/>
                    </a:ext>
                  </a:extLst>
                </a:gridCol>
              </a:tblGrid>
              <a:tr h="1291249">
                <a:tc>
                  <a:txBody>
                    <a:bodyPr/>
                    <a:lstStyle/>
                    <a:p>
                      <a:pPr algn="l"/>
                      <a:r>
                        <a:rPr lang="en-GB" sz="1100" b="1" dirty="0">
                          <a:latin typeface="+mn-lt"/>
                        </a:rPr>
                        <a:t>Social Justice – Malcolm X</a:t>
                      </a:r>
                    </a:p>
                    <a:p>
                      <a:pPr algn="l"/>
                      <a:r>
                        <a:rPr lang="en-GB" sz="1100" dirty="0">
                          <a:latin typeface="+mn-lt"/>
                        </a:rPr>
                        <a:t>Malcolm X was an important leader who fought against racism and worked to empower Black people in the United States. He believed that Black people should have control over their own lives and communities, and he criticized the way that mainstream civil rights leaders were approaching the issue. </a:t>
                      </a:r>
                      <a:r>
                        <a:rPr lang="en-GB" sz="1100" b="0" i="0" dirty="0">
                          <a:solidFill>
                            <a:schemeClr val="tx1"/>
                          </a:solidFill>
                          <a:effectLst/>
                          <a:latin typeface="+mn-lt"/>
                        </a:rPr>
                        <a:t>He contributed to social justice by:</a:t>
                      </a:r>
                    </a:p>
                    <a:p>
                      <a:pPr lvl="1" algn="l">
                        <a:buFont typeface="Arial" panose="020B0604020202020204" pitchFamily="34" charset="0"/>
                        <a:buChar char="•"/>
                      </a:pPr>
                      <a:r>
                        <a:rPr lang="en-GB" sz="1100" b="0" i="0" dirty="0">
                          <a:solidFill>
                            <a:schemeClr val="tx1"/>
                          </a:solidFill>
                          <a:effectLst/>
                          <a:latin typeface="+mn-lt"/>
                        </a:rPr>
                        <a:t>Promoting Black independence and challenging the idea of white superiority.</a:t>
                      </a:r>
                    </a:p>
                    <a:p>
                      <a:pPr lvl="1" algn="l">
                        <a:buFont typeface="Arial" panose="020B0604020202020204" pitchFamily="34" charset="0"/>
                        <a:buChar char="•"/>
                      </a:pPr>
                      <a:r>
                        <a:rPr lang="en-GB" sz="1100" b="0" i="0" dirty="0">
                          <a:solidFill>
                            <a:schemeClr val="tx1"/>
                          </a:solidFill>
                          <a:effectLst/>
                          <a:latin typeface="+mn-lt"/>
                        </a:rPr>
                        <a:t>Advocating for Black economic and political power through initiatives such as Black nationalism and separatism.</a:t>
                      </a:r>
                    </a:p>
                    <a:p>
                      <a:pPr lvl="1" algn="l">
                        <a:buFont typeface="Arial" panose="020B0604020202020204" pitchFamily="34" charset="0"/>
                        <a:buChar char="•"/>
                      </a:pPr>
                      <a:r>
                        <a:rPr lang="en-GB" sz="1100" b="0" i="0" dirty="0">
                          <a:solidFill>
                            <a:schemeClr val="tx1"/>
                          </a:solidFill>
                          <a:effectLst/>
                          <a:latin typeface="+mn-lt"/>
                        </a:rPr>
                        <a:t>Highlighting the impact of systemic racism and institutional discrimination on the Black community.</a:t>
                      </a:r>
                    </a:p>
                  </a:txBody>
                  <a:tcPr marL="74295" marR="74295" marT="37148" marB="37148">
                    <a:solidFill>
                      <a:schemeClr val="accent5">
                        <a:lumMod val="40000"/>
                        <a:lumOff val="60000"/>
                      </a:schemeClr>
                    </a:solidFill>
                  </a:tcPr>
                </a:tc>
                <a:extLst>
                  <a:ext uri="{0D108BD9-81ED-4DB2-BD59-A6C34878D82A}">
                    <a16:rowId xmlns:a16="http://schemas.microsoft.com/office/drawing/2014/main" val="2273124976"/>
                  </a:ext>
                </a:extLst>
              </a:tr>
            </a:tbl>
          </a:graphicData>
        </a:graphic>
      </p:graphicFrame>
    </p:spTree>
    <p:extLst>
      <p:ext uri="{BB962C8B-B14F-4D97-AF65-F5344CB8AC3E}">
        <p14:creationId xmlns:p14="http://schemas.microsoft.com/office/powerpoint/2010/main" val="3165032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9E47E-2069-8D0B-EAB0-8EC1CC7C7158}"/>
            </a:ext>
          </a:extLst>
        </p:cNvPr>
        <p:cNvGrpSpPr/>
        <p:nvPr/>
      </p:nvGrpSpPr>
      <p:grpSpPr>
        <a:xfrm>
          <a:off x="0" y="0"/>
          <a:ext cx="0" cy="0"/>
          <a:chOff x="0" y="0"/>
          <a:chExt cx="0" cy="0"/>
        </a:xfrm>
      </p:grpSpPr>
      <p:pic>
        <p:nvPicPr>
          <p:cNvPr id="3" name="Graphic 2" descr="Brain in head with solid fill">
            <a:extLst>
              <a:ext uri="{FF2B5EF4-FFF2-40B4-BE49-F238E27FC236}">
                <a16:creationId xmlns:a16="http://schemas.microsoft.com/office/drawing/2014/main" id="{0C282E60-8408-8380-4A24-F41054C187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 y="36675"/>
            <a:ext cx="415691" cy="415691"/>
          </a:xfrm>
          <a:prstGeom prst="rect">
            <a:avLst/>
          </a:prstGeom>
        </p:spPr>
      </p:pic>
      <p:sp>
        <p:nvSpPr>
          <p:cNvPr id="16" name="Title 1">
            <a:extLst>
              <a:ext uri="{FF2B5EF4-FFF2-40B4-BE49-F238E27FC236}">
                <a16:creationId xmlns:a16="http://schemas.microsoft.com/office/drawing/2014/main" id="{20D5A829-D13A-A0AE-83CE-E26CED94CC9B}"/>
              </a:ext>
            </a:extLst>
          </p:cNvPr>
          <p:cNvSpPr txBox="1">
            <a:spLocks/>
          </p:cNvSpPr>
          <p:nvPr/>
        </p:nvSpPr>
        <p:spPr>
          <a:xfrm>
            <a:off x="433633" y="14861"/>
            <a:ext cx="7205417"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 RE </a:t>
            </a:r>
            <a:endParaRPr lang="en-GB" sz="1400" dirty="0">
              <a:solidFill>
                <a:schemeClr val="bg1"/>
              </a:solidFill>
              <a:latin typeface="+mn-lt"/>
              <a:ea typeface="Calibri"/>
              <a:cs typeface="Calibri"/>
            </a:endParaRPr>
          </a:p>
        </p:txBody>
      </p:sp>
      <p:sp>
        <p:nvSpPr>
          <p:cNvPr id="10" name="Slide Number Placeholder 1">
            <a:extLst>
              <a:ext uri="{FF2B5EF4-FFF2-40B4-BE49-F238E27FC236}">
                <a16:creationId xmlns:a16="http://schemas.microsoft.com/office/drawing/2014/main" id="{CF730703-F5C1-828C-5B13-6A9832F9FCE8}"/>
              </a:ext>
            </a:extLst>
          </p:cNvPr>
          <p:cNvSpPr>
            <a:spLocks noGrp="1"/>
          </p:cNvSpPr>
          <p:nvPr>
            <p:ph type="sldNum" sz="quarter" idx="12"/>
          </p:nvPr>
        </p:nvSpPr>
        <p:spPr>
          <a:xfrm>
            <a:off x="7677150" y="6356352"/>
            <a:ext cx="2228850" cy="365125"/>
          </a:xfrm>
        </p:spPr>
        <p:txBody>
          <a:bodyPr/>
          <a:lstStyle/>
          <a:p>
            <a:fld id="{C6808925-3CE1-4F26-B645-418807FE9998}" type="slidenum">
              <a:rPr lang="en-GB" smtClean="0"/>
              <a:t>39</a:t>
            </a:fld>
            <a:endParaRPr lang="en-GB"/>
          </a:p>
        </p:txBody>
      </p:sp>
      <p:graphicFrame>
        <p:nvGraphicFramePr>
          <p:cNvPr id="11" name="Table 10">
            <a:extLst>
              <a:ext uri="{FF2B5EF4-FFF2-40B4-BE49-F238E27FC236}">
                <a16:creationId xmlns:a16="http://schemas.microsoft.com/office/drawing/2014/main" id="{B6EABD62-2181-D30F-10C9-BB4C6CA42EDF}"/>
              </a:ext>
            </a:extLst>
          </p:cNvPr>
          <p:cNvGraphicFramePr>
            <a:graphicFrameLocks noGrp="1"/>
          </p:cNvGraphicFramePr>
          <p:nvPr>
            <p:extLst>
              <p:ext uri="{D42A27DB-BD31-4B8C-83A1-F6EECF244321}">
                <p14:modId xmlns:p14="http://schemas.microsoft.com/office/powerpoint/2010/main" val="3012472024"/>
              </p:ext>
            </p:extLst>
          </p:nvPr>
        </p:nvGraphicFramePr>
        <p:xfrm>
          <a:off x="95286" y="523166"/>
          <a:ext cx="9752317" cy="1674482"/>
        </p:xfrm>
        <a:graphic>
          <a:graphicData uri="http://schemas.openxmlformats.org/drawingml/2006/table">
            <a:tbl>
              <a:tblPr firstRow="1" bandRow="1">
                <a:tableStyleId>{5C22544A-7EE6-4342-B048-85BDC9FD1C3A}</a:tableStyleId>
              </a:tblPr>
              <a:tblGrid>
                <a:gridCol w="4412280">
                  <a:extLst>
                    <a:ext uri="{9D8B030D-6E8A-4147-A177-3AD203B41FA5}">
                      <a16:colId xmlns:a16="http://schemas.microsoft.com/office/drawing/2014/main" val="1582419261"/>
                    </a:ext>
                  </a:extLst>
                </a:gridCol>
                <a:gridCol w="5340037">
                  <a:extLst>
                    <a:ext uri="{9D8B030D-6E8A-4147-A177-3AD203B41FA5}">
                      <a16:colId xmlns:a16="http://schemas.microsoft.com/office/drawing/2014/main" val="127618352"/>
                    </a:ext>
                  </a:extLst>
                </a:gridCol>
              </a:tblGrid>
              <a:tr h="40247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n-lt"/>
                          <a:ea typeface="+mn-ea"/>
                          <a:cs typeface="+mn-cs"/>
                        </a:rPr>
                        <a:t>Racism– Martin Luther King Jr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dirty="0">
                          <a:solidFill>
                            <a:srgbClr val="374151"/>
                          </a:solidFill>
                          <a:effectLst/>
                          <a:latin typeface="+mn-lt"/>
                        </a:rPr>
                        <a:t>Martin Luther King Jr. was a famous civil rights leader who fought for racial equality and social justice in the United States during the mid-20th century. </a:t>
                      </a: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GB" dirty="0"/>
                    </a:p>
                  </a:txBody>
                  <a:tcPr>
                    <a:solidFill>
                      <a:schemeClr val="accent5">
                        <a:lumMod val="20000"/>
                        <a:lumOff val="80000"/>
                      </a:schemeClr>
                    </a:solidFill>
                  </a:tcPr>
                </a:tc>
                <a:extLst>
                  <a:ext uri="{0D108BD9-81ED-4DB2-BD59-A6C34878D82A}">
                    <a16:rowId xmlns:a16="http://schemas.microsoft.com/office/drawing/2014/main" val="4123489561"/>
                  </a:ext>
                </a:extLst>
              </a:tr>
              <a:tr h="1264906">
                <a:tc>
                  <a:txBody>
                    <a:bodyPr/>
                    <a:lstStyle/>
                    <a:p>
                      <a:pPr algn="ctr"/>
                      <a:r>
                        <a:rPr lang="en-GB" sz="1100" b="1" dirty="0">
                          <a:latin typeface="+mn-lt"/>
                        </a:rPr>
                        <a:t>Influence of Beliefs:</a:t>
                      </a:r>
                    </a:p>
                    <a:p>
                      <a:pPr algn="l"/>
                      <a:r>
                        <a:rPr lang="en-GB" sz="1100" dirty="0">
                          <a:latin typeface="+mn-lt"/>
                        </a:rPr>
                        <a:t>Christian beliefs strongly influenced his activism and his vision for social justice. He saw the struggle for civil rights as a moral issue, and he believed that all people were created equal in the eyes of God. He emphasised the importance of love and nonviolence in the struggle for justice, drawing on Jesus' teachings in the New Testament.</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GB" sz="1100" b="1" dirty="0">
                          <a:latin typeface="+mn-lt"/>
                        </a:rPr>
                        <a:t>Contributions to change</a:t>
                      </a:r>
                    </a:p>
                    <a:p>
                      <a:pPr marL="285750" indent="-285750" algn="l">
                        <a:buFont typeface="Arial" panose="020B0604020202020204" pitchFamily="34" charset="0"/>
                        <a:buChar char="•"/>
                      </a:pPr>
                      <a:r>
                        <a:rPr lang="en-GB" sz="1100" b="0" dirty="0">
                          <a:latin typeface="+mn-lt"/>
                        </a:rPr>
                        <a:t>Advocating for nonviolent protests to challenge racial discrimination and segregation.</a:t>
                      </a:r>
                    </a:p>
                    <a:p>
                      <a:pPr marL="285750" indent="-285750" algn="l">
                        <a:buFont typeface="Arial" panose="020B0604020202020204" pitchFamily="34" charset="0"/>
                        <a:buChar char="•"/>
                      </a:pPr>
                      <a:r>
                        <a:rPr lang="en-GB" sz="1100" b="0" dirty="0">
                          <a:latin typeface="+mn-lt"/>
                        </a:rPr>
                        <a:t>Leading the Montgomery Bus Boycott and the </a:t>
                      </a:r>
                      <a:r>
                        <a:rPr lang="en-GB" sz="1100" b="1" dirty="0">
                          <a:latin typeface="+mn-lt"/>
                        </a:rPr>
                        <a:t>March on Washington</a:t>
                      </a:r>
                      <a:r>
                        <a:rPr lang="en-GB" sz="1100" b="0" dirty="0">
                          <a:latin typeface="+mn-lt"/>
                        </a:rPr>
                        <a:t>, which brought national attention to the Civil Rights movement.</a:t>
                      </a:r>
                    </a:p>
                    <a:p>
                      <a:pPr marL="285750" indent="-285750" algn="l">
                        <a:buFont typeface="Arial" panose="020B0604020202020204" pitchFamily="34" charset="0"/>
                        <a:buChar char="•"/>
                      </a:pPr>
                      <a:r>
                        <a:rPr lang="en-GB" sz="1100" b="0" dirty="0">
                          <a:latin typeface="+mn-lt"/>
                        </a:rPr>
                        <a:t>Promoting racial equality and the end of segregation through the Civil Rights Act of 1964 and the Voting Rights Act of 1965.</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42276526"/>
                  </a:ext>
                </a:extLst>
              </a:tr>
            </a:tbl>
          </a:graphicData>
        </a:graphic>
      </p:graphicFrame>
      <p:graphicFrame>
        <p:nvGraphicFramePr>
          <p:cNvPr id="12" name="Table 11">
            <a:extLst>
              <a:ext uri="{FF2B5EF4-FFF2-40B4-BE49-F238E27FC236}">
                <a16:creationId xmlns:a16="http://schemas.microsoft.com/office/drawing/2014/main" id="{5F3AB31C-C5C7-B0D0-BB47-F88CD3A84983}"/>
              </a:ext>
            </a:extLst>
          </p:cNvPr>
          <p:cNvGraphicFramePr>
            <a:graphicFrameLocks noGrp="1"/>
          </p:cNvGraphicFramePr>
          <p:nvPr>
            <p:extLst>
              <p:ext uri="{D42A27DB-BD31-4B8C-83A1-F6EECF244321}">
                <p14:modId xmlns:p14="http://schemas.microsoft.com/office/powerpoint/2010/main" val="3755546761"/>
              </p:ext>
            </p:extLst>
          </p:nvPr>
        </p:nvGraphicFramePr>
        <p:xfrm>
          <a:off x="4640944" y="2292094"/>
          <a:ext cx="5169770" cy="2830832"/>
        </p:xfrm>
        <a:graphic>
          <a:graphicData uri="http://schemas.openxmlformats.org/drawingml/2006/table">
            <a:tbl>
              <a:tblPr firstRow="1" bandRow="1">
                <a:tableStyleId>{5C22544A-7EE6-4342-B048-85BDC9FD1C3A}</a:tableStyleId>
              </a:tblPr>
              <a:tblGrid>
                <a:gridCol w="2770241">
                  <a:extLst>
                    <a:ext uri="{9D8B030D-6E8A-4147-A177-3AD203B41FA5}">
                      <a16:colId xmlns:a16="http://schemas.microsoft.com/office/drawing/2014/main" val="1582419261"/>
                    </a:ext>
                  </a:extLst>
                </a:gridCol>
                <a:gridCol w="2399529">
                  <a:extLst>
                    <a:ext uri="{9D8B030D-6E8A-4147-A177-3AD203B41FA5}">
                      <a16:colId xmlns:a16="http://schemas.microsoft.com/office/drawing/2014/main" val="127618352"/>
                    </a:ext>
                  </a:extLst>
                </a:gridCol>
              </a:tblGrid>
              <a:tr h="540485">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n-lt"/>
                          <a:ea typeface="+mn-ea"/>
                          <a:cs typeface="+mn-cs"/>
                        </a:rPr>
                        <a:t>LGBTQI+ – Marsha P Johnson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dirty="0">
                          <a:solidFill>
                            <a:srgbClr val="374151"/>
                          </a:solidFill>
                          <a:effectLst/>
                          <a:latin typeface="+mn-lt"/>
                        </a:rPr>
                        <a:t>Marsha P. Johnson was a Black transgender woman and LGBTQ+ rights activist who fought for justice and equality for marginalized communities.</a:t>
                      </a: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GB" dirty="0"/>
                    </a:p>
                  </a:txBody>
                  <a:tcPr>
                    <a:solidFill>
                      <a:schemeClr val="accent5">
                        <a:lumMod val="20000"/>
                        <a:lumOff val="80000"/>
                      </a:schemeClr>
                    </a:solidFill>
                  </a:tcPr>
                </a:tc>
                <a:extLst>
                  <a:ext uri="{0D108BD9-81ED-4DB2-BD59-A6C34878D82A}">
                    <a16:rowId xmlns:a16="http://schemas.microsoft.com/office/drawing/2014/main" val="4123489561"/>
                  </a:ext>
                </a:extLst>
              </a:tr>
              <a:tr h="2208552">
                <a:tc>
                  <a:txBody>
                    <a:bodyPr/>
                    <a:lstStyle/>
                    <a:p>
                      <a:pPr algn="ctr"/>
                      <a:r>
                        <a:rPr lang="en-GB" sz="1100" b="1" dirty="0">
                          <a:latin typeface="+mn-lt"/>
                        </a:rPr>
                        <a:t>Contributions to change</a:t>
                      </a:r>
                    </a:p>
                    <a:p>
                      <a:pPr marL="285750" indent="-285750" algn="l">
                        <a:buFont typeface="Arial" panose="020B0604020202020204" pitchFamily="34" charset="0"/>
                        <a:buChar char="•"/>
                      </a:pPr>
                      <a:r>
                        <a:rPr lang="en-GB" sz="1100" dirty="0">
                          <a:latin typeface="+mn-lt"/>
                        </a:rPr>
                        <a:t>Being a prominent figure in the Stonewall uprising of 1969, which is widely considered a turning point in the fight for LGBTQ+ rights</a:t>
                      </a:r>
                    </a:p>
                    <a:p>
                      <a:pPr marL="285750" indent="-285750" algn="l">
                        <a:buFont typeface="Arial" panose="020B0604020202020204" pitchFamily="34" charset="0"/>
                        <a:buChar char="•"/>
                      </a:pPr>
                      <a:r>
                        <a:rPr lang="en-GB" sz="1100" dirty="0">
                          <a:latin typeface="+mn-lt"/>
                        </a:rPr>
                        <a:t>Co-founding the Street Transvestite Action Revolutionaries (STAR) which provided housing and support to homeless transgender youth.</a:t>
                      </a:r>
                    </a:p>
                    <a:p>
                      <a:pPr marL="285750" indent="-285750" algn="l">
                        <a:buFont typeface="Arial" panose="020B0604020202020204" pitchFamily="34" charset="0"/>
                        <a:buChar char="•"/>
                      </a:pPr>
                      <a:r>
                        <a:rPr lang="en-GB" sz="1100" dirty="0">
                          <a:latin typeface="+mn-lt"/>
                        </a:rPr>
                        <a:t>Challenging traditional gender norms.</a:t>
                      </a:r>
                    </a:p>
                    <a:p>
                      <a:pPr marL="285750" indent="-285750" algn="l">
                        <a:buFont typeface="Arial" panose="020B0604020202020204" pitchFamily="34" charset="0"/>
                        <a:buChar char="•"/>
                      </a:pPr>
                      <a:r>
                        <a:rPr lang="en-GB" sz="1100" dirty="0">
                          <a:latin typeface="+mn-lt"/>
                        </a:rPr>
                        <a:t>Promoting the idea that all people should be free to express their true selves.</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GB" sz="1100" b="1" dirty="0">
                          <a:latin typeface="+mn-lt"/>
                        </a:rPr>
                        <a:t>Impact on religion:</a:t>
                      </a:r>
                    </a:p>
                    <a:p>
                      <a:pPr marL="0" indent="0" algn="l">
                        <a:buFont typeface="Arial" panose="020B0604020202020204" pitchFamily="34" charset="0"/>
                        <a:buNone/>
                      </a:pPr>
                      <a:r>
                        <a:rPr lang="en-GB" sz="1100" b="0" dirty="0">
                          <a:latin typeface="+mn-lt"/>
                        </a:rPr>
                        <a:t>Marsha P. Johnson's legacy has inspired many religious communities to re-examine their traditional teachings on gender and sexuality.</a:t>
                      </a:r>
                    </a:p>
                    <a:p>
                      <a:pPr marL="0" indent="0" algn="l">
                        <a:buFont typeface="Arial" panose="020B0604020202020204" pitchFamily="34" charset="0"/>
                        <a:buNone/>
                      </a:pPr>
                      <a:r>
                        <a:rPr lang="en-GB" sz="1100" b="0" dirty="0">
                          <a:latin typeface="+mn-lt"/>
                        </a:rPr>
                        <a:t>Some religious organizations have even begun to recognize and celebrate the lives of LGBTQ+ figures like Marsha P. Johnson as part of their own religious traditions, highlighting the intersections between faith and social justice.</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42276526"/>
                  </a:ext>
                </a:extLst>
              </a:tr>
            </a:tbl>
          </a:graphicData>
        </a:graphic>
      </p:graphicFrame>
      <p:graphicFrame>
        <p:nvGraphicFramePr>
          <p:cNvPr id="13" name="Table 12">
            <a:extLst>
              <a:ext uri="{FF2B5EF4-FFF2-40B4-BE49-F238E27FC236}">
                <a16:creationId xmlns:a16="http://schemas.microsoft.com/office/drawing/2014/main" id="{71F93F10-461B-18EC-3E46-6606AD910690}"/>
              </a:ext>
            </a:extLst>
          </p:cNvPr>
          <p:cNvGraphicFramePr>
            <a:graphicFrameLocks noGrp="1"/>
          </p:cNvGraphicFramePr>
          <p:nvPr>
            <p:extLst>
              <p:ext uri="{D42A27DB-BD31-4B8C-83A1-F6EECF244321}">
                <p14:modId xmlns:p14="http://schemas.microsoft.com/office/powerpoint/2010/main" val="1550222501"/>
              </p:ext>
            </p:extLst>
          </p:nvPr>
        </p:nvGraphicFramePr>
        <p:xfrm>
          <a:off x="95286" y="2292094"/>
          <a:ext cx="4426065" cy="2529241"/>
        </p:xfrm>
        <a:graphic>
          <a:graphicData uri="http://schemas.openxmlformats.org/drawingml/2006/table">
            <a:tbl>
              <a:tblPr firstRow="1" bandRow="1">
                <a:tableStyleId>{5C22544A-7EE6-4342-B048-85BDC9FD1C3A}</a:tableStyleId>
              </a:tblPr>
              <a:tblGrid>
                <a:gridCol w="2371724">
                  <a:extLst>
                    <a:ext uri="{9D8B030D-6E8A-4147-A177-3AD203B41FA5}">
                      <a16:colId xmlns:a16="http://schemas.microsoft.com/office/drawing/2014/main" val="1582419261"/>
                    </a:ext>
                  </a:extLst>
                </a:gridCol>
                <a:gridCol w="2054341">
                  <a:extLst>
                    <a:ext uri="{9D8B030D-6E8A-4147-A177-3AD203B41FA5}">
                      <a16:colId xmlns:a16="http://schemas.microsoft.com/office/drawing/2014/main" val="127618352"/>
                    </a:ext>
                  </a:extLst>
                </a:gridCol>
              </a:tblGrid>
              <a:tr h="5188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n-lt"/>
                          <a:ea typeface="+mn-ea"/>
                          <a:cs typeface="+mn-cs"/>
                        </a:rPr>
                        <a:t>Education – Malala Yousafzai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dirty="0">
                          <a:solidFill>
                            <a:srgbClr val="374151"/>
                          </a:solidFill>
                          <a:effectLst/>
                          <a:latin typeface="+mn-lt"/>
                        </a:rPr>
                        <a:t>Malala Yousafzai is a Pakistani education activist who has become a prominent voice for girls' education and women's rights.</a:t>
                      </a:r>
                      <a:endParaRPr kumimoji="0" lang="en-GB" sz="1100" b="0" i="0" u="none" strike="noStrike" kern="1200" cap="none" spc="0" normalizeH="0" baseline="0" noProof="0" dirty="0">
                        <a:ln>
                          <a:noFill/>
                        </a:ln>
                        <a:solidFill>
                          <a:prstClr val="black"/>
                        </a:solidFill>
                        <a:effectLst/>
                        <a:uLnTx/>
                        <a:uFillTx/>
                        <a:latin typeface="+mn-lt"/>
                        <a:ea typeface="+mn-ea"/>
                        <a:cs typeface="+mn-cs"/>
                      </a:endParaRP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GB" dirty="0"/>
                    </a:p>
                  </a:txBody>
                  <a:tcPr>
                    <a:solidFill>
                      <a:schemeClr val="accent5">
                        <a:lumMod val="20000"/>
                        <a:lumOff val="80000"/>
                      </a:schemeClr>
                    </a:solidFill>
                  </a:tcPr>
                </a:tc>
                <a:extLst>
                  <a:ext uri="{0D108BD9-81ED-4DB2-BD59-A6C34878D82A}">
                    <a16:rowId xmlns:a16="http://schemas.microsoft.com/office/drawing/2014/main" val="4123489561"/>
                  </a:ext>
                </a:extLst>
              </a:tr>
              <a:tr h="1952025">
                <a:tc>
                  <a:txBody>
                    <a:bodyPr/>
                    <a:lstStyle/>
                    <a:p>
                      <a:pPr algn="ctr"/>
                      <a:r>
                        <a:rPr lang="en-GB" sz="1100" b="1" dirty="0">
                          <a:latin typeface="+mn-lt"/>
                        </a:rPr>
                        <a:t>Influence of Beliefs:</a:t>
                      </a:r>
                    </a:p>
                    <a:p>
                      <a:pPr marL="0" indent="0" algn="l">
                        <a:buFont typeface="Arial" panose="020B0604020202020204" pitchFamily="34" charset="0"/>
                        <a:buNone/>
                      </a:pPr>
                      <a:r>
                        <a:rPr lang="en-GB" sz="1100" dirty="0">
                          <a:latin typeface="+mn-lt"/>
                        </a:rPr>
                        <a:t>Malala Yousafzai is a Muslim, and her faith has played a significant role in inspiring her activism for girls' education and women's rights. </a:t>
                      </a:r>
                    </a:p>
                    <a:p>
                      <a:pPr marL="0" indent="0" algn="l">
                        <a:buFont typeface="Arial" panose="020B0604020202020204" pitchFamily="34" charset="0"/>
                        <a:buNone/>
                      </a:pPr>
                      <a:r>
                        <a:rPr lang="en-GB" sz="1100" dirty="0">
                          <a:latin typeface="+mn-lt"/>
                        </a:rPr>
                        <a:t>She drew on the example of Prophet Muhammad, who taught that seeking knowledge was a duty for both men and women, to inspire her own advocacy for girls' education.</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100" b="1" dirty="0">
                          <a:latin typeface="+mn-lt"/>
                        </a:rPr>
                        <a:t>Contributions to change</a:t>
                      </a:r>
                    </a:p>
                    <a:p>
                      <a:pPr marL="285750" indent="-285750" algn="l">
                        <a:buFont typeface="Arial" panose="020B0604020202020204" pitchFamily="34" charset="0"/>
                        <a:buChar char="•"/>
                      </a:pPr>
                      <a:r>
                        <a:rPr lang="en-GB" sz="1100" b="0" dirty="0">
                          <a:latin typeface="+mn-lt"/>
                        </a:rPr>
                        <a:t>Advocating for girls' education in Pakistan.</a:t>
                      </a:r>
                    </a:p>
                    <a:p>
                      <a:pPr marL="285750" indent="-285750" algn="l">
                        <a:buFont typeface="Arial" panose="020B0604020202020204" pitchFamily="34" charset="0"/>
                        <a:buChar char="•"/>
                      </a:pPr>
                      <a:r>
                        <a:rPr lang="en-GB" sz="1100" b="0" dirty="0">
                          <a:latin typeface="+mn-lt"/>
                        </a:rPr>
                        <a:t>Co-founding the Malala Fund to promote girls' education around the world</a:t>
                      </a:r>
                    </a:p>
                    <a:p>
                      <a:pPr marL="285750" indent="-285750" algn="l">
                        <a:buFont typeface="Arial" panose="020B0604020202020204" pitchFamily="34" charset="0"/>
                        <a:buChar char="•"/>
                      </a:pPr>
                      <a:r>
                        <a:rPr lang="en-GB" sz="1100" b="0" dirty="0">
                          <a:latin typeface="+mn-lt"/>
                        </a:rPr>
                        <a:t>Speaking out on a variety of global issues, including refugees, climate change, and social justice.</a:t>
                      </a:r>
                    </a:p>
                  </a:txBody>
                  <a:tcPr marL="74295" marR="74295" marT="37148" marB="3714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42276526"/>
                  </a:ext>
                </a:extLst>
              </a:tr>
            </a:tbl>
          </a:graphicData>
        </a:graphic>
      </p:graphicFrame>
      <p:graphicFrame>
        <p:nvGraphicFramePr>
          <p:cNvPr id="14" name="Table 13">
            <a:extLst>
              <a:ext uri="{FF2B5EF4-FFF2-40B4-BE49-F238E27FC236}">
                <a16:creationId xmlns:a16="http://schemas.microsoft.com/office/drawing/2014/main" id="{78640634-9BC8-3D10-0E3B-2CA3005867EB}"/>
              </a:ext>
            </a:extLst>
          </p:cNvPr>
          <p:cNvGraphicFramePr>
            <a:graphicFrameLocks noGrp="1"/>
          </p:cNvGraphicFramePr>
          <p:nvPr>
            <p:extLst>
              <p:ext uri="{D42A27DB-BD31-4B8C-83A1-F6EECF244321}">
                <p14:modId xmlns:p14="http://schemas.microsoft.com/office/powerpoint/2010/main" val="1361770867"/>
              </p:ext>
            </p:extLst>
          </p:nvPr>
        </p:nvGraphicFramePr>
        <p:xfrm>
          <a:off x="95285" y="4882092"/>
          <a:ext cx="4426065" cy="1935480"/>
        </p:xfrm>
        <a:graphic>
          <a:graphicData uri="http://schemas.openxmlformats.org/drawingml/2006/table">
            <a:tbl>
              <a:tblPr firstRow="1" bandRow="1">
                <a:tableStyleId>{5940675A-B579-460E-94D1-54222C63F5DA}</a:tableStyleId>
              </a:tblPr>
              <a:tblGrid>
                <a:gridCol w="4426065">
                  <a:extLst>
                    <a:ext uri="{9D8B030D-6E8A-4147-A177-3AD203B41FA5}">
                      <a16:colId xmlns:a16="http://schemas.microsoft.com/office/drawing/2014/main" val="3582744103"/>
                    </a:ext>
                  </a:extLst>
                </a:gridCol>
              </a:tblGrid>
              <a:tr h="1908318">
                <a:tc>
                  <a:txBody>
                    <a:bodyPr/>
                    <a:lstStyle/>
                    <a:p>
                      <a:pPr algn="l"/>
                      <a:r>
                        <a:rPr lang="en-GB" sz="1100" b="1" dirty="0">
                          <a:latin typeface="+mn-lt"/>
                        </a:rPr>
                        <a:t>Christian views on Activism</a:t>
                      </a:r>
                    </a:p>
                    <a:p>
                      <a:pPr algn="l"/>
                      <a:r>
                        <a:rPr lang="en-GB" sz="1100" b="0" i="0" kern="1200" dirty="0">
                          <a:solidFill>
                            <a:schemeClr val="tx1"/>
                          </a:solidFill>
                          <a:effectLst/>
                          <a:latin typeface="+mn-lt"/>
                          <a:ea typeface="+mn-ea"/>
                          <a:cs typeface="+mn-cs"/>
                        </a:rPr>
                        <a:t>Many Christians believe that they are called to work for justice and to serve others, based on the teachings of Jesus Christ. They see activism as a way to live out their faith and to make a positive impact in the world. This can take many different forms, including political advocacy, social justice work, and community service.</a:t>
                      </a:r>
                    </a:p>
                    <a:p>
                      <a:pPr algn="l"/>
                      <a:endParaRPr lang="en-GB" sz="1100" b="0" i="0" kern="1200" dirty="0">
                        <a:solidFill>
                          <a:schemeClr val="tx1"/>
                        </a:solidFill>
                        <a:effectLst/>
                        <a:latin typeface="+mn-lt"/>
                        <a:ea typeface="+mn-ea"/>
                        <a:cs typeface="+mn-cs"/>
                      </a:endParaRPr>
                    </a:p>
                    <a:p>
                      <a:pPr algn="l"/>
                      <a:r>
                        <a:rPr lang="en-GB" sz="1100" b="0" i="0" kern="1200" dirty="0">
                          <a:solidFill>
                            <a:schemeClr val="tx1"/>
                          </a:solidFill>
                          <a:effectLst/>
                          <a:latin typeface="+mn-lt"/>
                          <a:ea typeface="+mn-ea"/>
                          <a:cs typeface="+mn-cs"/>
                        </a:rPr>
                        <a:t>Many Christians believe in the importance of prayer, worship, and spiritual reflection to sustain their activism and to remain connected to God's guidance and wisdom. Activism is a part of a larger spiritual journey; they believe that their faith can provide strength and inspiration for their work.</a:t>
                      </a:r>
                    </a:p>
                  </a:txBody>
                  <a:tcPr>
                    <a:solidFill>
                      <a:schemeClr val="accent2">
                        <a:lumMod val="20000"/>
                        <a:lumOff val="80000"/>
                      </a:schemeClr>
                    </a:solidFill>
                  </a:tcPr>
                </a:tc>
                <a:extLst>
                  <a:ext uri="{0D108BD9-81ED-4DB2-BD59-A6C34878D82A}">
                    <a16:rowId xmlns:a16="http://schemas.microsoft.com/office/drawing/2014/main" val="2273124976"/>
                  </a:ext>
                </a:extLst>
              </a:tr>
            </a:tbl>
          </a:graphicData>
        </a:graphic>
      </p:graphicFrame>
      <p:graphicFrame>
        <p:nvGraphicFramePr>
          <p:cNvPr id="15" name="Table 14">
            <a:extLst>
              <a:ext uri="{FF2B5EF4-FFF2-40B4-BE49-F238E27FC236}">
                <a16:creationId xmlns:a16="http://schemas.microsoft.com/office/drawing/2014/main" id="{C105A6FC-1BA8-277C-36F9-C2AFA7285DA4}"/>
              </a:ext>
            </a:extLst>
          </p:cNvPr>
          <p:cNvGraphicFramePr>
            <a:graphicFrameLocks noGrp="1"/>
          </p:cNvGraphicFramePr>
          <p:nvPr>
            <p:extLst>
              <p:ext uri="{D42A27DB-BD31-4B8C-83A1-F6EECF244321}">
                <p14:modId xmlns:p14="http://schemas.microsoft.com/office/powerpoint/2010/main" val="561390927"/>
              </p:ext>
            </p:extLst>
          </p:nvPr>
        </p:nvGraphicFramePr>
        <p:xfrm>
          <a:off x="4642758" y="5217372"/>
          <a:ext cx="5169770" cy="1600200"/>
        </p:xfrm>
        <a:graphic>
          <a:graphicData uri="http://schemas.openxmlformats.org/drawingml/2006/table">
            <a:tbl>
              <a:tblPr firstRow="1" bandRow="1">
                <a:tableStyleId>{5940675A-B579-460E-94D1-54222C63F5DA}</a:tableStyleId>
              </a:tblPr>
              <a:tblGrid>
                <a:gridCol w="5169770">
                  <a:extLst>
                    <a:ext uri="{9D8B030D-6E8A-4147-A177-3AD203B41FA5}">
                      <a16:colId xmlns:a16="http://schemas.microsoft.com/office/drawing/2014/main" val="3582744103"/>
                    </a:ext>
                  </a:extLst>
                </a:gridCol>
              </a:tblGrid>
              <a:tr h="1573048">
                <a:tc>
                  <a:txBody>
                    <a:bodyPr/>
                    <a:lstStyle/>
                    <a:p>
                      <a:pPr algn="l"/>
                      <a:r>
                        <a:rPr lang="en-GB" sz="1100" b="1" dirty="0">
                          <a:latin typeface="+mn-lt"/>
                        </a:rPr>
                        <a:t>Islamic views on Activism</a:t>
                      </a:r>
                    </a:p>
                    <a:p>
                      <a:pPr algn="l"/>
                      <a:r>
                        <a:rPr lang="en-GB" sz="1100" dirty="0">
                          <a:latin typeface="+mn-lt"/>
                        </a:rPr>
                        <a:t>The concept of social justice is central, and Muslims believe that they have a responsibility to work for the betterment of society and to alleviate the suffering of those in need. This can take many forms, including political activism, social welfare work, and community service.</a:t>
                      </a:r>
                    </a:p>
                    <a:p>
                      <a:pPr algn="l"/>
                      <a:endParaRPr lang="en-GB" sz="1100" dirty="0">
                        <a:latin typeface="+mn-lt"/>
                      </a:endParaRPr>
                    </a:p>
                    <a:p>
                      <a:pPr algn="l"/>
                      <a:r>
                        <a:rPr lang="en-GB" sz="1100" dirty="0">
                          <a:latin typeface="+mn-lt"/>
                        </a:rPr>
                        <a:t>Muslims also believe in the importance of prayer and worship to connect with God and to seek guidance and inspiration for their work. They see activism as a way to live out the principles of their faith and to embody the teachings of the Prophet Muhammad.</a:t>
                      </a:r>
                      <a:endParaRPr lang="en-GB" sz="1100" b="1" i="1" dirty="0">
                        <a:latin typeface="+mn-lt"/>
                      </a:endParaRPr>
                    </a:p>
                  </a:txBody>
                  <a:tcPr>
                    <a:solidFill>
                      <a:schemeClr val="accent3">
                        <a:lumMod val="20000"/>
                        <a:lumOff val="80000"/>
                      </a:schemeClr>
                    </a:solidFill>
                  </a:tcPr>
                </a:tc>
                <a:extLst>
                  <a:ext uri="{0D108BD9-81ED-4DB2-BD59-A6C34878D82A}">
                    <a16:rowId xmlns:a16="http://schemas.microsoft.com/office/drawing/2014/main" val="2273124976"/>
                  </a:ext>
                </a:extLst>
              </a:tr>
            </a:tbl>
          </a:graphicData>
        </a:graphic>
      </p:graphicFrame>
    </p:spTree>
    <p:extLst>
      <p:ext uri="{BB962C8B-B14F-4D97-AF65-F5344CB8AC3E}">
        <p14:creationId xmlns:p14="http://schemas.microsoft.com/office/powerpoint/2010/main" val="1947652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a:xfrm>
            <a:off x="7677150" y="6194427"/>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RE</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3004894218"/>
              </p:ext>
            </p:extLst>
          </p:nvPr>
        </p:nvGraphicFramePr>
        <p:xfrm>
          <a:off x="129092" y="1239996"/>
          <a:ext cx="9657319" cy="5362049"/>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527240">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597439">
                <a:tc>
                  <a:txBody>
                    <a:bodyPr/>
                    <a:lstStyle/>
                    <a:p>
                      <a:pPr algn="ctr" fontAlgn="base"/>
                      <a:r>
                        <a:rPr lang="en-GB" sz="12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lnSpc>
                          <a:spcPct val="150000"/>
                        </a:lnSpc>
                        <a:spcBef>
                          <a:spcPts val="0"/>
                        </a:spcBef>
                        <a:spcAft>
                          <a:spcPts val="0"/>
                        </a:spcAft>
                        <a:buAutoNum type="arabicPeriod"/>
                      </a:pPr>
                      <a:r>
                        <a:rPr lang="en-GB" sz="1400" b="0" i="0" u="none" strike="noStrike" noProof="0" dirty="0">
                          <a:solidFill>
                            <a:srgbClr val="000000"/>
                          </a:solidFill>
                          <a:effectLst/>
                          <a:latin typeface="Calibri"/>
                        </a:rPr>
                        <a:t>Look, cover, write and check key words 1-4. </a:t>
                      </a:r>
                    </a:p>
                    <a:p>
                      <a:pPr marL="342900" lvl="0" indent="-342900" algn="l">
                        <a:lnSpc>
                          <a:spcPct val="150000"/>
                        </a:lnSpc>
                        <a:spcBef>
                          <a:spcPts val="0"/>
                        </a:spcBef>
                        <a:spcAft>
                          <a:spcPts val="0"/>
                        </a:spcAft>
                        <a:buAutoNum type="arabicPeriod"/>
                      </a:pPr>
                      <a:r>
                        <a:rPr lang="en-GB" sz="1400" b="0" i="0" u="none" strike="noStrike" noProof="0" dirty="0">
                          <a:solidFill>
                            <a:srgbClr val="000000"/>
                          </a:solidFill>
                          <a:effectLst/>
                          <a:latin typeface="Calibri"/>
                        </a:rPr>
                        <a:t>Give two examples of activism. </a:t>
                      </a:r>
                    </a:p>
                    <a:p>
                      <a:pPr marL="342900" lvl="0" indent="-342900" algn="l">
                        <a:lnSpc>
                          <a:spcPct val="150000"/>
                        </a:lnSpc>
                        <a:spcBef>
                          <a:spcPts val="0"/>
                        </a:spcBef>
                        <a:spcAft>
                          <a:spcPts val="0"/>
                        </a:spcAft>
                        <a:buAutoNum type="arabicPeriod"/>
                      </a:pPr>
                      <a:r>
                        <a:rPr lang="en-GB" sz="1400" b="0" i="0" u="none" strike="noStrike" noProof="0" dirty="0">
                          <a:solidFill>
                            <a:srgbClr val="000000"/>
                          </a:solidFill>
                          <a:effectLst/>
                          <a:latin typeface="Calibri"/>
                        </a:rPr>
                        <a:t>Give one difference in the Islamic and Christian views on prejudice and discrimination. </a:t>
                      </a:r>
                    </a:p>
                    <a:p>
                      <a:pPr marL="342900" lvl="0" indent="-342900" algn="l">
                        <a:lnSpc>
                          <a:spcPct val="150000"/>
                        </a:lnSpc>
                        <a:spcBef>
                          <a:spcPts val="0"/>
                        </a:spcBef>
                        <a:spcAft>
                          <a:spcPts val="0"/>
                        </a:spcAft>
                        <a:buAutoNum type="arabicPeriod"/>
                      </a:pPr>
                      <a:r>
                        <a:rPr lang="en-GB" sz="1400" b="0" i="0" u="none" strike="noStrike" noProof="0" dirty="0">
                          <a:solidFill>
                            <a:srgbClr val="000000"/>
                          </a:solidFill>
                          <a:effectLst/>
                          <a:latin typeface="Calibri"/>
                        </a:rPr>
                        <a:t>How can groups use social media in their activism?</a:t>
                      </a:r>
                    </a:p>
                    <a:p>
                      <a:pPr marL="342900" lvl="0" indent="-342900" algn="l">
                        <a:lnSpc>
                          <a:spcPct val="150000"/>
                        </a:lnSpc>
                        <a:spcBef>
                          <a:spcPts val="0"/>
                        </a:spcBef>
                        <a:spcAft>
                          <a:spcPts val="0"/>
                        </a:spcAft>
                        <a:buAutoNum type="arabicPeriod"/>
                      </a:pPr>
                      <a:r>
                        <a:rPr lang="en-GB" sz="1400" b="0" i="0" u="none" strike="noStrike" noProof="0" dirty="0">
                          <a:solidFill>
                            <a:srgbClr val="000000"/>
                          </a:solidFill>
                          <a:effectLst/>
                          <a:latin typeface="Calibri"/>
                        </a:rPr>
                        <a:t>Why might organising a boycott be an effective way to protest for change?</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597439">
                <a:tc>
                  <a:txBody>
                    <a:bodyPr/>
                    <a:lstStyle/>
                    <a:p>
                      <a:pPr algn="ctr" fontAlgn="base"/>
                      <a:r>
                        <a:rPr lang="en-GB" sz="1200" b="1" i="0" dirty="0">
                          <a:solidFill>
                            <a:srgbClr val="000000"/>
                          </a:solidFill>
                          <a:effectLst/>
                          <a:latin typeface="+mn-lt"/>
                        </a:rPr>
                        <a:t>Homework</a:t>
                      </a:r>
                    </a:p>
                    <a:p>
                      <a:pPr algn="ctr" fontAlgn="base"/>
                      <a:r>
                        <a:rPr lang="en-GB" sz="1200" b="1" i="0" dirty="0">
                          <a:solidFill>
                            <a:srgbClr val="000000"/>
                          </a:solidFill>
                          <a:effectLst/>
                          <a:latin typeface="+mn-lt"/>
                        </a:rPr>
                        <a:t>2</a:t>
                      </a:r>
                      <a:endParaRPr lang="en-GB" sz="1200" b="0" i="0" dirty="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Look, cover, write and check key words 5-9. </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Who was Malcolm x?</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What did he believe?</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Give two examples of his activism work. </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What is the difference between prejudice and discrimination?</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597439">
                <a:tc>
                  <a:txBody>
                    <a:bodyPr/>
                    <a:lstStyle/>
                    <a:p>
                      <a:pPr algn="ctr" fontAlgn="base"/>
                      <a:r>
                        <a:rPr lang="en-GB" sz="1200" b="1" i="0">
                          <a:solidFill>
                            <a:srgbClr val="000000"/>
                          </a:solidFill>
                          <a:effectLst/>
                          <a:latin typeface="+mn-lt"/>
                        </a:rPr>
                        <a:t>Homework </a:t>
                      </a:r>
                      <a:r>
                        <a:rPr lang="en-GB" sz="1200" b="0" i="0">
                          <a:solidFill>
                            <a:srgbClr val="000000"/>
                          </a:solidFill>
                          <a:effectLst/>
                          <a:latin typeface="+mn-lt"/>
                        </a:rPr>
                        <a:t>3</a:t>
                      </a:r>
                    </a:p>
                    <a:p>
                      <a:pPr algn="ctr" fontAlgn="base"/>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Look, cover, write and check key words 10-13. </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Who was Martin Luther King Jr?</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How did his Christian belief influence his activism?</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Give two examples of his activism work?</a:t>
                      </a:r>
                    </a:p>
                    <a:p>
                      <a:pPr marL="228600" indent="-228600" algn="l" fontAlgn="base">
                        <a:lnSpc>
                          <a:spcPct val="150000"/>
                        </a:lnSpc>
                        <a:spcBef>
                          <a:spcPts val="0"/>
                        </a:spcBef>
                        <a:spcAft>
                          <a:spcPts val="0"/>
                        </a:spcAft>
                        <a:buAutoNum type="arabicPeriod"/>
                      </a:pPr>
                      <a:r>
                        <a:rPr lang="en-GB" sz="1400" b="0" i="0" u="none" strike="noStrike" noProof="0" dirty="0">
                          <a:solidFill>
                            <a:srgbClr val="000000"/>
                          </a:solidFill>
                          <a:effectLst/>
                          <a:latin typeface="Calibri"/>
                        </a:rPr>
                        <a:t>What do Islam and Christianity say about activism?</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066" y="1433331"/>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43129" y="2797749"/>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64327" y="3016952"/>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5AA134-F50D-5459-D5F7-3FF3938DDB9B}"/>
              </a:ext>
            </a:extLst>
          </p:cNvPr>
          <p:cNvSpPr/>
          <p:nvPr/>
        </p:nvSpPr>
        <p:spPr>
          <a:xfrm>
            <a:off x="552226" y="4377207"/>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2603DD-C3AA-F4C0-217F-B4E255F4394B}"/>
              </a:ext>
            </a:extLst>
          </p:cNvPr>
          <p:cNvSpPr txBox="1"/>
          <p:nvPr/>
        </p:nvSpPr>
        <p:spPr>
          <a:xfrm>
            <a:off x="228600" y="4605689"/>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A23C2D-4F9D-8737-998F-2A227FB6C7BE}"/>
              </a:ext>
            </a:extLst>
          </p:cNvPr>
          <p:cNvSpPr/>
          <p:nvPr/>
        </p:nvSpPr>
        <p:spPr>
          <a:xfrm>
            <a:off x="527513" y="5837878"/>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21A47C7-F810-560A-27A1-10EE064887EC}"/>
              </a:ext>
            </a:extLst>
          </p:cNvPr>
          <p:cNvSpPr txBox="1"/>
          <p:nvPr/>
        </p:nvSpPr>
        <p:spPr>
          <a:xfrm>
            <a:off x="129092" y="6124517"/>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3175E4E-C638-184A-3C82-0190EFA099A3}"/>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3806665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925C-3CAF-C8F8-3B95-7550DCBE125E}"/>
              </a:ext>
            </a:extLst>
          </p:cNvPr>
          <p:cNvSpPr>
            <a:spLocks noGrp="1"/>
          </p:cNvSpPr>
          <p:nvPr>
            <p:ph type="title"/>
          </p:nvPr>
        </p:nvSpPr>
        <p:spPr>
          <a:xfrm>
            <a:off x="0" y="19612"/>
            <a:ext cx="9906000" cy="385589"/>
          </a:xfrm>
          <a:solidFill>
            <a:srgbClr val="F2F2F2"/>
          </a:solidFill>
        </p:spPr>
        <p:txBody>
          <a:bodyPr>
            <a:noAutofit/>
          </a:bodyPr>
          <a:lstStyle/>
          <a:p>
            <a:r>
              <a:rPr lang="en-GB" sz="2800"/>
              <a:t>How to present my homework book</a:t>
            </a:r>
          </a:p>
        </p:txBody>
      </p:sp>
      <p:pic>
        <p:nvPicPr>
          <p:cNvPr id="9" name="Picture 2" descr="Lined Paper Background For Powerpoint – Hi precious visitor. Hunting for  new ideas is among the most inter… | Notebook paper template, Paper  template, Word template">
            <a:extLst>
              <a:ext uri="{FF2B5EF4-FFF2-40B4-BE49-F238E27FC236}">
                <a16:creationId xmlns:a16="http://schemas.microsoft.com/office/drawing/2014/main" id="{D104C3BC-C243-8346-2269-563DFAB8FB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998"/>
          <a:stretch/>
        </p:blipFill>
        <p:spPr bwMode="auto">
          <a:xfrm>
            <a:off x="3850419" y="536747"/>
            <a:ext cx="5806756" cy="32171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ned Paper Background For Powerpoint – Hi precious visitor. Hunting for  new ideas is among the most inter… | Notebook paper template, Paper  template, Word template">
            <a:extLst>
              <a:ext uri="{FF2B5EF4-FFF2-40B4-BE49-F238E27FC236}">
                <a16:creationId xmlns:a16="http://schemas.microsoft.com/office/drawing/2014/main" id="{DB59A78F-2A4D-BCFE-692F-FD71BD83A5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998"/>
          <a:stretch/>
        </p:blipFill>
        <p:spPr bwMode="auto">
          <a:xfrm>
            <a:off x="208295" y="536747"/>
            <a:ext cx="5806756" cy="3217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BB8613-E89C-08C2-B05F-88873630039D}"/>
              </a:ext>
            </a:extLst>
          </p:cNvPr>
          <p:cNvSpPr txBox="1"/>
          <p:nvPr/>
        </p:nvSpPr>
        <p:spPr>
          <a:xfrm>
            <a:off x="2791358" y="1175244"/>
            <a:ext cx="4198585" cy="461665"/>
          </a:xfrm>
          <a:prstGeom prst="rect">
            <a:avLst/>
          </a:prstGeom>
          <a:noFill/>
        </p:spPr>
        <p:txBody>
          <a:bodyPr wrap="none" rtlCol="0">
            <a:spAutoFit/>
          </a:bodyPr>
          <a:lstStyle/>
          <a:p>
            <a:r>
              <a:rPr lang="en-GB" sz="2400" b="1" u="sng"/>
              <a:t>Science H/W – Due 15/09/2023</a:t>
            </a:r>
          </a:p>
        </p:txBody>
      </p:sp>
      <p:sp>
        <p:nvSpPr>
          <p:cNvPr id="5" name="TextBox 4">
            <a:extLst>
              <a:ext uri="{FF2B5EF4-FFF2-40B4-BE49-F238E27FC236}">
                <a16:creationId xmlns:a16="http://schemas.microsoft.com/office/drawing/2014/main" id="{2458501D-735A-0EB4-7DB9-EAE37CA55B54}"/>
              </a:ext>
            </a:extLst>
          </p:cNvPr>
          <p:cNvSpPr txBox="1"/>
          <p:nvPr/>
        </p:nvSpPr>
        <p:spPr>
          <a:xfrm>
            <a:off x="6772456" y="823232"/>
            <a:ext cx="1665841" cy="461665"/>
          </a:xfrm>
          <a:prstGeom prst="rect">
            <a:avLst/>
          </a:prstGeom>
          <a:noFill/>
        </p:spPr>
        <p:txBody>
          <a:bodyPr wrap="none" rtlCol="0">
            <a:spAutoFit/>
          </a:bodyPr>
          <a:lstStyle/>
          <a:p>
            <a:r>
              <a:rPr lang="en-GB" sz="2400" u="sng"/>
              <a:t>13/09/2023</a:t>
            </a:r>
          </a:p>
        </p:txBody>
      </p:sp>
      <p:sp>
        <p:nvSpPr>
          <p:cNvPr id="7" name="Rectangle 6">
            <a:extLst>
              <a:ext uri="{FF2B5EF4-FFF2-40B4-BE49-F238E27FC236}">
                <a16:creationId xmlns:a16="http://schemas.microsoft.com/office/drawing/2014/main" id="{BEDF967A-35BD-8436-90C6-B04C6DF6BDA8}"/>
              </a:ext>
            </a:extLst>
          </p:cNvPr>
          <p:cNvSpPr/>
          <p:nvPr/>
        </p:nvSpPr>
        <p:spPr>
          <a:xfrm>
            <a:off x="178661" y="578951"/>
            <a:ext cx="2561043" cy="52202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gn="ctr">
              <a:buAutoNum type="arabicPeriod"/>
            </a:pPr>
            <a:r>
              <a:rPr lang="en-US" b="1">
                <a:solidFill>
                  <a:schemeClr val="tx1"/>
                </a:solidFill>
                <a:cs typeface="Calibri"/>
              </a:rPr>
              <a:t>Title </a:t>
            </a:r>
            <a:r>
              <a:rPr lang="en-US">
                <a:solidFill>
                  <a:schemeClr val="tx1"/>
                </a:solidFill>
                <a:cs typeface="Calibri"/>
              </a:rPr>
              <a:t>with the </a:t>
            </a:r>
            <a:r>
              <a:rPr lang="en-US" b="1">
                <a:solidFill>
                  <a:schemeClr val="tx1"/>
                </a:solidFill>
                <a:cs typeface="Calibri"/>
              </a:rPr>
              <a:t>Subject name and due date</a:t>
            </a:r>
            <a:endParaRPr lang="en-US" b="1">
              <a:solidFill>
                <a:schemeClr val="tx1"/>
              </a:solidFill>
            </a:endParaRPr>
          </a:p>
        </p:txBody>
      </p:sp>
      <p:pic>
        <p:nvPicPr>
          <p:cNvPr id="26" name="Picture 2" descr="Lined Paper Background For Powerpoint – Hi precious visitor. Hunting for  new ideas is among the most inter… | Notebook paper template, Paper  template, Word template">
            <a:extLst>
              <a:ext uri="{FF2B5EF4-FFF2-40B4-BE49-F238E27FC236}">
                <a16:creationId xmlns:a16="http://schemas.microsoft.com/office/drawing/2014/main" id="{2558C83C-D5AA-7B00-DD62-881C4888FA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26" b="36998"/>
          <a:stretch/>
        </p:blipFill>
        <p:spPr bwMode="auto">
          <a:xfrm>
            <a:off x="3850419" y="2987916"/>
            <a:ext cx="5806756" cy="18319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ined Paper Background For Powerpoint – Hi precious visitor. Hunting for  new ideas is among the most inter… | Notebook paper template, Paper  template, Word template">
            <a:extLst>
              <a:ext uri="{FF2B5EF4-FFF2-40B4-BE49-F238E27FC236}">
                <a16:creationId xmlns:a16="http://schemas.microsoft.com/office/drawing/2014/main" id="{EE56F855-B047-0303-C103-C6935D1DA7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55" b="36998"/>
          <a:stretch/>
        </p:blipFill>
        <p:spPr bwMode="auto">
          <a:xfrm>
            <a:off x="208295" y="3203864"/>
            <a:ext cx="5806756" cy="16160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D523912-D97C-9C22-B80B-8E974440D402}"/>
              </a:ext>
            </a:extLst>
          </p:cNvPr>
          <p:cNvSpPr/>
          <p:nvPr/>
        </p:nvSpPr>
        <p:spPr>
          <a:xfrm>
            <a:off x="6653190" y="1799814"/>
            <a:ext cx="3044515" cy="145420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a:rPr>
              <a:t>2. </a:t>
            </a:r>
            <a:r>
              <a:rPr lang="en-US" b="1">
                <a:solidFill>
                  <a:schemeClr val="tx1"/>
                </a:solidFill>
                <a:cs typeface="Calibri"/>
              </a:rPr>
              <a:t>Look, cover, write &amp; check </a:t>
            </a:r>
            <a:r>
              <a:rPr lang="en-US">
                <a:solidFill>
                  <a:schemeClr val="tx1"/>
                </a:solidFill>
                <a:cs typeface="Calibri"/>
              </a:rPr>
              <a:t>the </a:t>
            </a:r>
            <a:r>
              <a:rPr lang="en-US" b="1">
                <a:solidFill>
                  <a:schemeClr val="tx1"/>
                </a:solidFill>
                <a:cs typeface="Calibri"/>
              </a:rPr>
              <a:t>key terms and definitions </a:t>
            </a:r>
            <a:r>
              <a:rPr lang="en-US">
                <a:solidFill>
                  <a:schemeClr val="tx1"/>
                </a:solidFill>
                <a:cs typeface="Calibri"/>
              </a:rPr>
              <a:t>identified by your teacher. Try your best.</a:t>
            </a:r>
          </a:p>
        </p:txBody>
      </p:sp>
      <p:sp>
        <p:nvSpPr>
          <p:cNvPr id="10" name="TextBox 9">
            <a:extLst>
              <a:ext uri="{FF2B5EF4-FFF2-40B4-BE49-F238E27FC236}">
                <a16:creationId xmlns:a16="http://schemas.microsoft.com/office/drawing/2014/main" id="{C9C0380E-F2C5-C357-D10E-9C39A59EA730}"/>
              </a:ext>
            </a:extLst>
          </p:cNvPr>
          <p:cNvSpPr txBox="1"/>
          <p:nvPr/>
        </p:nvSpPr>
        <p:spPr>
          <a:xfrm>
            <a:off x="928251" y="1930874"/>
            <a:ext cx="4235262" cy="369332"/>
          </a:xfrm>
          <a:prstGeom prst="rect">
            <a:avLst/>
          </a:prstGeom>
          <a:noFill/>
        </p:spPr>
        <p:txBody>
          <a:bodyPr wrap="none" rtlCol="0">
            <a:spAutoFit/>
          </a:bodyPr>
          <a:lstStyle/>
          <a:p>
            <a:r>
              <a:rPr lang="en-GB" b="1"/>
              <a:t>Base: </a:t>
            </a:r>
            <a:r>
              <a:rPr lang="en-GB"/>
              <a:t>A substance with a PH </a:t>
            </a:r>
            <a:r>
              <a:rPr lang="en-GB">
                <a:solidFill>
                  <a:srgbClr val="00B050"/>
                </a:solidFill>
              </a:rPr>
              <a:t>between 8-14 </a:t>
            </a:r>
          </a:p>
        </p:txBody>
      </p:sp>
      <p:sp>
        <p:nvSpPr>
          <p:cNvPr id="20" name="Rectangle 19">
            <a:extLst>
              <a:ext uri="{FF2B5EF4-FFF2-40B4-BE49-F238E27FC236}">
                <a16:creationId xmlns:a16="http://schemas.microsoft.com/office/drawing/2014/main" id="{6AD2D64A-EDFE-0BCA-BED5-CD4F8E3BB108}"/>
              </a:ext>
            </a:extLst>
          </p:cNvPr>
          <p:cNvSpPr/>
          <p:nvPr/>
        </p:nvSpPr>
        <p:spPr>
          <a:xfrm>
            <a:off x="6496858" y="3642211"/>
            <a:ext cx="3176063" cy="88341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cs typeface="Calibri"/>
              </a:rPr>
              <a:t>3. Answer the questions, </a:t>
            </a:r>
            <a:r>
              <a:rPr lang="en-US" b="1">
                <a:solidFill>
                  <a:schemeClr val="tx1"/>
                </a:solidFill>
                <a:cs typeface="Calibri"/>
              </a:rPr>
              <a:t>using full sentences. </a:t>
            </a:r>
            <a:r>
              <a:rPr lang="en-US">
                <a:solidFill>
                  <a:schemeClr val="tx1"/>
                </a:solidFill>
                <a:cs typeface="Calibri"/>
              </a:rPr>
              <a:t>Self-correcting using a </a:t>
            </a:r>
            <a:r>
              <a:rPr lang="en-US" b="1">
                <a:solidFill>
                  <a:schemeClr val="tx1"/>
                </a:solidFill>
                <a:cs typeface="Calibri"/>
              </a:rPr>
              <a:t>green pen.</a:t>
            </a:r>
          </a:p>
        </p:txBody>
      </p:sp>
      <p:sp>
        <p:nvSpPr>
          <p:cNvPr id="13" name="TextBox 12">
            <a:extLst>
              <a:ext uri="{FF2B5EF4-FFF2-40B4-BE49-F238E27FC236}">
                <a16:creationId xmlns:a16="http://schemas.microsoft.com/office/drawing/2014/main" id="{A48A35DA-8E2A-C138-26A2-C78072246D0F}"/>
              </a:ext>
            </a:extLst>
          </p:cNvPr>
          <p:cNvSpPr txBox="1"/>
          <p:nvPr/>
        </p:nvSpPr>
        <p:spPr>
          <a:xfrm>
            <a:off x="928251" y="2336051"/>
            <a:ext cx="3786229" cy="369332"/>
          </a:xfrm>
          <a:prstGeom prst="rect">
            <a:avLst/>
          </a:prstGeom>
          <a:noFill/>
        </p:spPr>
        <p:txBody>
          <a:bodyPr wrap="none" rtlCol="0">
            <a:spAutoFit/>
          </a:bodyPr>
          <a:lstStyle/>
          <a:p>
            <a:r>
              <a:rPr lang="en-GB" b="1"/>
              <a:t>Alkali: </a:t>
            </a:r>
            <a:r>
              <a:rPr lang="en-GB"/>
              <a:t>A water </a:t>
            </a:r>
            <a:r>
              <a:rPr lang="en-GB" strike="sngStrike" err="1"/>
              <a:t>soluable</a:t>
            </a:r>
            <a:r>
              <a:rPr lang="en-GB"/>
              <a:t> </a:t>
            </a:r>
            <a:r>
              <a:rPr lang="en-GB">
                <a:solidFill>
                  <a:srgbClr val="00B050"/>
                </a:solidFill>
              </a:rPr>
              <a:t>soluble base.</a:t>
            </a:r>
          </a:p>
        </p:txBody>
      </p:sp>
      <p:sp>
        <p:nvSpPr>
          <p:cNvPr id="14" name="TextBox 13">
            <a:extLst>
              <a:ext uri="{FF2B5EF4-FFF2-40B4-BE49-F238E27FC236}">
                <a16:creationId xmlns:a16="http://schemas.microsoft.com/office/drawing/2014/main" id="{6CCD4A55-506F-82DD-F13B-8260C27B3593}"/>
              </a:ext>
            </a:extLst>
          </p:cNvPr>
          <p:cNvSpPr txBox="1"/>
          <p:nvPr/>
        </p:nvSpPr>
        <p:spPr>
          <a:xfrm>
            <a:off x="476707" y="1912299"/>
            <a:ext cx="421910" cy="461665"/>
          </a:xfrm>
          <a:prstGeom prst="rect">
            <a:avLst/>
          </a:prstGeom>
          <a:noFill/>
        </p:spPr>
        <p:txBody>
          <a:bodyPr wrap="none" rtlCol="0">
            <a:spAutoFit/>
          </a:bodyPr>
          <a:lstStyle/>
          <a:p>
            <a:r>
              <a:rPr lang="en-GB" sz="2400" b="1"/>
              <a:t>1.</a:t>
            </a:r>
          </a:p>
        </p:txBody>
      </p:sp>
      <p:sp>
        <p:nvSpPr>
          <p:cNvPr id="15" name="TextBox 14">
            <a:extLst>
              <a:ext uri="{FF2B5EF4-FFF2-40B4-BE49-F238E27FC236}">
                <a16:creationId xmlns:a16="http://schemas.microsoft.com/office/drawing/2014/main" id="{9DE2A812-B47A-1AAE-3E50-EE5CC854E680}"/>
              </a:ext>
            </a:extLst>
          </p:cNvPr>
          <p:cNvSpPr txBox="1"/>
          <p:nvPr/>
        </p:nvSpPr>
        <p:spPr>
          <a:xfrm>
            <a:off x="505486" y="2967335"/>
            <a:ext cx="421910" cy="461665"/>
          </a:xfrm>
          <a:prstGeom prst="rect">
            <a:avLst/>
          </a:prstGeom>
          <a:noFill/>
        </p:spPr>
        <p:txBody>
          <a:bodyPr wrap="none" rtlCol="0">
            <a:spAutoFit/>
          </a:bodyPr>
          <a:lstStyle/>
          <a:p>
            <a:r>
              <a:rPr lang="en-GB" sz="2400" b="1"/>
              <a:t>2.</a:t>
            </a:r>
          </a:p>
        </p:txBody>
      </p:sp>
      <p:sp>
        <p:nvSpPr>
          <p:cNvPr id="16" name="TextBox 15">
            <a:extLst>
              <a:ext uri="{FF2B5EF4-FFF2-40B4-BE49-F238E27FC236}">
                <a16:creationId xmlns:a16="http://schemas.microsoft.com/office/drawing/2014/main" id="{D56A3D49-06E3-9651-6E76-091203BE4841}"/>
              </a:ext>
            </a:extLst>
          </p:cNvPr>
          <p:cNvSpPr txBox="1"/>
          <p:nvPr/>
        </p:nvSpPr>
        <p:spPr>
          <a:xfrm>
            <a:off x="927396" y="3035077"/>
            <a:ext cx="2577116" cy="369332"/>
          </a:xfrm>
          <a:prstGeom prst="rect">
            <a:avLst/>
          </a:prstGeom>
          <a:noFill/>
        </p:spPr>
        <p:txBody>
          <a:bodyPr wrap="none" rtlCol="0">
            <a:spAutoFit/>
          </a:bodyPr>
          <a:lstStyle/>
          <a:p>
            <a:r>
              <a:rPr lang="en-GB"/>
              <a:t>PH1 is the strongest acid </a:t>
            </a:r>
            <a:endParaRPr lang="en-GB">
              <a:solidFill>
                <a:srgbClr val="00B050"/>
              </a:solidFill>
            </a:endParaRPr>
          </a:p>
        </p:txBody>
      </p:sp>
      <p:sp>
        <p:nvSpPr>
          <p:cNvPr id="17" name="TextBox 16">
            <a:extLst>
              <a:ext uri="{FF2B5EF4-FFF2-40B4-BE49-F238E27FC236}">
                <a16:creationId xmlns:a16="http://schemas.microsoft.com/office/drawing/2014/main" id="{915B4771-E0B0-907A-D953-0A39E7862488}"/>
              </a:ext>
            </a:extLst>
          </p:cNvPr>
          <p:cNvSpPr txBox="1"/>
          <p:nvPr/>
        </p:nvSpPr>
        <p:spPr>
          <a:xfrm>
            <a:off x="898617" y="3747354"/>
            <a:ext cx="4907920" cy="646331"/>
          </a:xfrm>
          <a:prstGeom prst="rect">
            <a:avLst/>
          </a:prstGeom>
          <a:noFill/>
        </p:spPr>
        <p:txBody>
          <a:bodyPr wrap="square" rtlCol="0">
            <a:spAutoFit/>
          </a:bodyPr>
          <a:lstStyle/>
          <a:p>
            <a:r>
              <a:rPr lang="en-GB"/>
              <a:t>Indicators help us categorise substances such as alkaline, acids or </a:t>
            </a:r>
            <a:r>
              <a:rPr lang="en-GB">
                <a:solidFill>
                  <a:srgbClr val="00B050"/>
                </a:solidFill>
              </a:rPr>
              <a:t>neutral.</a:t>
            </a:r>
          </a:p>
        </p:txBody>
      </p:sp>
      <p:cxnSp>
        <p:nvCxnSpPr>
          <p:cNvPr id="19" name="Straight Arrow Connector 18">
            <a:extLst>
              <a:ext uri="{FF2B5EF4-FFF2-40B4-BE49-F238E27FC236}">
                <a16:creationId xmlns:a16="http://schemas.microsoft.com/office/drawing/2014/main" id="{606212F8-341E-FBCE-BA83-E2838C6C9A54}"/>
              </a:ext>
            </a:extLst>
          </p:cNvPr>
          <p:cNvCxnSpPr>
            <a:cxnSpLocks/>
            <a:stCxn id="7" idx="2"/>
          </p:cNvCxnSpPr>
          <p:nvPr/>
        </p:nvCxnSpPr>
        <p:spPr>
          <a:xfrm>
            <a:off x="1459183" y="1100974"/>
            <a:ext cx="1447111" cy="38712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8B9DB81-B51D-B61B-48B7-C9716F0FACB7}"/>
              </a:ext>
            </a:extLst>
          </p:cNvPr>
          <p:cNvSpPr txBox="1"/>
          <p:nvPr/>
        </p:nvSpPr>
        <p:spPr>
          <a:xfrm>
            <a:off x="470356" y="3654566"/>
            <a:ext cx="421910" cy="461665"/>
          </a:xfrm>
          <a:prstGeom prst="rect">
            <a:avLst/>
          </a:prstGeom>
          <a:noFill/>
        </p:spPr>
        <p:txBody>
          <a:bodyPr wrap="none" rtlCol="0">
            <a:spAutoFit/>
          </a:bodyPr>
          <a:lstStyle/>
          <a:p>
            <a:r>
              <a:rPr lang="en-GB" sz="2400" b="1"/>
              <a:t>3.</a:t>
            </a:r>
          </a:p>
        </p:txBody>
      </p:sp>
      <p:cxnSp>
        <p:nvCxnSpPr>
          <p:cNvPr id="30" name="Straight Arrow Connector 29">
            <a:extLst>
              <a:ext uri="{FF2B5EF4-FFF2-40B4-BE49-F238E27FC236}">
                <a16:creationId xmlns:a16="http://schemas.microsoft.com/office/drawing/2014/main" id="{7E091528-F8C8-C28E-3FAA-1021E791EFE3}"/>
              </a:ext>
            </a:extLst>
          </p:cNvPr>
          <p:cNvCxnSpPr>
            <a:cxnSpLocks/>
          </p:cNvCxnSpPr>
          <p:nvPr/>
        </p:nvCxnSpPr>
        <p:spPr>
          <a:xfrm flipH="1">
            <a:off x="4619927" y="2300206"/>
            <a:ext cx="2033263" cy="5437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AD6C66F6-B6CF-FBE8-7A33-6E45B8D1F472}"/>
              </a:ext>
            </a:extLst>
          </p:cNvPr>
          <p:cNvGraphicFramePr>
            <a:graphicFrameLocks noGrp="1"/>
          </p:cNvGraphicFramePr>
          <p:nvPr/>
        </p:nvGraphicFramePr>
        <p:xfrm>
          <a:off x="208295" y="4819870"/>
          <a:ext cx="9489410" cy="1871096"/>
        </p:xfrm>
        <a:graphic>
          <a:graphicData uri="http://schemas.openxmlformats.org/drawingml/2006/table">
            <a:tbl>
              <a:tblPr firstRow="1" bandRow="1">
                <a:tableStyleId>{5940675A-B579-460E-94D1-54222C63F5DA}</a:tableStyleId>
              </a:tblPr>
              <a:tblGrid>
                <a:gridCol w="920317">
                  <a:extLst>
                    <a:ext uri="{9D8B030D-6E8A-4147-A177-3AD203B41FA5}">
                      <a16:colId xmlns:a16="http://schemas.microsoft.com/office/drawing/2014/main" val="792830208"/>
                    </a:ext>
                  </a:extLst>
                </a:gridCol>
                <a:gridCol w="4915142">
                  <a:extLst>
                    <a:ext uri="{9D8B030D-6E8A-4147-A177-3AD203B41FA5}">
                      <a16:colId xmlns:a16="http://schemas.microsoft.com/office/drawing/2014/main" val="917535240"/>
                    </a:ext>
                  </a:extLst>
                </a:gridCol>
                <a:gridCol w="3653951">
                  <a:extLst>
                    <a:ext uri="{9D8B030D-6E8A-4147-A177-3AD203B41FA5}">
                      <a16:colId xmlns:a16="http://schemas.microsoft.com/office/drawing/2014/main" val="2634256018"/>
                    </a:ext>
                  </a:extLst>
                </a:gridCol>
              </a:tblGrid>
              <a:tr h="270293">
                <a:tc>
                  <a:txBody>
                    <a:bodyPr/>
                    <a:lstStyle/>
                    <a:p>
                      <a:r>
                        <a:rPr lang="en-US" sz="1400" b="1">
                          <a:latin typeface="Calibri" panose="020F0502020204030204" pitchFamily="34" charset="0"/>
                          <a:cs typeface="Calibri" panose="020F0502020204030204" pitchFamily="34" charset="0"/>
                        </a:rPr>
                        <a:t>Subject</a:t>
                      </a:r>
                    </a:p>
                  </a:txBody>
                  <a:tcPr>
                    <a:solidFill>
                      <a:schemeClr val="bg1">
                        <a:lumMod val="65000"/>
                      </a:schemeClr>
                    </a:solidFill>
                  </a:tcPr>
                </a:tc>
                <a:tc gridSpan="2">
                  <a:txBody>
                    <a:bodyPr/>
                    <a:lstStyle/>
                    <a:p>
                      <a:pPr lvl="0">
                        <a:buNone/>
                      </a:pPr>
                      <a:r>
                        <a:rPr lang="en-US" sz="1400" b="1">
                          <a:latin typeface="Calibri" panose="020F0502020204030204" pitchFamily="34" charset="0"/>
                          <a:cs typeface="Calibri" panose="020F0502020204030204" pitchFamily="34" charset="0"/>
                        </a:rPr>
                        <a:t>Additional Tasks</a:t>
                      </a:r>
                    </a:p>
                  </a:txBody>
                  <a:tcPr>
                    <a:solidFill>
                      <a:schemeClr val="bg1">
                        <a:lumMod val="65000"/>
                      </a:schemeClr>
                    </a:solidFill>
                  </a:tcPr>
                </a:tc>
                <a:tc hMerge="1">
                  <a:txBody>
                    <a:bodyPr/>
                    <a:lstStyle/>
                    <a:p>
                      <a:pPr lvl="0">
                        <a:buNone/>
                      </a:pPr>
                      <a:endParaRPr lang="en-US"/>
                    </a:p>
                  </a:txBody>
                  <a:tcPr/>
                </a:tc>
                <a:extLst>
                  <a:ext uri="{0D108BD9-81ED-4DB2-BD59-A6C34878D82A}">
                    <a16:rowId xmlns:a16="http://schemas.microsoft.com/office/drawing/2014/main" val="2262177727"/>
                  </a:ext>
                </a:extLst>
              </a:tr>
              <a:tr h="349978">
                <a:tc>
                  <a:txBody>
                    <a:bodyPr/>
                    <a:lstStyle/>
                    <a:p>
                      <a:r>
                        <a:rPr lang="en-US" sz="1400" b="1">
                          <a:latin typeface="Calibri" panose="020F0502020204030204" pitchFamily="34" charset="0"/>
                          <a:cs typeface="Calibri" panose="020F0502020204030204" pitchFamily="34" charset="0"/>
                        </a:rPr>
                        <a:t>English</a:t>
                      </a:r>
                    </a:p>
                  </a:txBody>
                  <a:tcPr>
                    <a:solidFill>
                      <a:schemeClr val="accent5">
                        <a:lumMod val="20000"/>
                        <a:lumOff val="80000"/>
                      </a:schemeClr>
                    </a:solidFill>
                  </a:tcPr>
                </a:tc>
                <a:tc gridSpan="2">
                  <a:txBody>
                    <a:bodyPr/>
                    <a:lstStyle/>
                    <a:p>
                      <a:pPr lvl="0">
                        <a:buNone/>
                      </a:pPr>
                      <a:r>
                        <a:rPr lang="en-GB" sz="1400" b="0">
                          <a:latin typeface="Calibri" panose="020F0502020204030204" pitchFamily="34" charset="0"/>
                          <a:cs typeface="Calibri" panose="020F0502020204030204" pitchFamily="34" charset="0"/>
                        </a:rPr>
                        <a:t>You should read for 15 minutes a day and record this in your reading log provided by your English teacher.</a:t>
                      </a:r>
                    </a:p>
                  </a:txBody>
                  <a:tcPr>
                    <a:solidFill>
                      <a:schemeClr val="accent5">
                        <a:lumMod val="20000"/>
                        <a:lumOff val="80000"/>
                      </a:schemeClr>
                    </a:solidFill>
                  </a:tcPr>
                </a:tc>
                <a:tc hMerge="1">
                  <a:txBody>
                    <a:bodyPr/>
                    <a:lstStyle/>
                    <a:p>
                      <a:pPr lvl="0">
                        <a:buNone/>
                      </a:pPr>
                      <a:endParaRPr lang="en-US"/>
                    </a:p>
                  </a:txBody>
                  <a:tcPr/>
                </a:tc>
                <a:extLst>
                  <a:ext uri="{0D108BD9-81ED-4DB2-BD59-A6C34878D82A}">
                    <a16:rowId xmlns:a16="http://schemas.microsoft.com/office/drawing/2014/main" val="1639667912"/>
                  </a:ext>
                </a:extLst>
              </a:tr>
              <a:tr h="1216318">
                <a:tc>
                  <a:txBody>
                    <a:bodyPr/>
                    <a:lstStyle/>
                    <a:p>
                      <a:r>
                        <a:rPr lang="en-US" sz="1400" b="1" err="1">
                          <a:latin typeface="Calibri" panose="020F0502020204030204" pitchFamily="34" charset="0"/>
                          <a:cs typeface="Calibri" panose="020F0502020204030204" pitchFamily="34" charset="0"/>
                        </a:rPr>
                        <a:t>Maths</a:t>
                      </a:r>
                      <a:endParaRPr lang="en-US" sz="1400" b="1">
                        <a:latin typeface="Calibri" panose="020F0502020204030204" pitchFamily="34" charset="0"/>
                        <a:cs typeface="Calibri" panose="020F0502020204030204" pitchFamily="34" charset="0"/>
                      </a:endParaRPr>
                    </a:p>
                  </a:txBody>
                  <a:tcPr>
                    <a:solidFill>
                      <a:schemeClr val="accent4">
                        <a:lumMod val="20000"/>
                        <a:lumOff val="80000"/>
                      </a:schemeClr>
                    </a:solidFill>
                  </a:tcPr>
                </a:tc>
                <a:tc>
                  <a:txBody>
                    <a:bodyPr/>
                    <a:lstStyle/>
                    <a:p>
                      <a:pPr lvl="0">
                        <a:buNone/>
                      </a:pPr>
                      <a:r>
                        <a:rPr lang="en-US" sz="1400" b="1">
                          <a:latin typeface="Calibri" panose="020F0502020204030204" pitchFamily="34" charset="0"/>
                          <a:cs typeface="Calibri" panose="020F0502020204030204" pitchFamily="34" charset="0"/>
                        </a:rPr>
                        <a:t>TT Rockstars: </a:t>
                      </a:r>
                      <a:r>
                        <a:rPr lang="en-GB" sz="1400" b="0" i="0" u="none" strike="noStrike" kern="1200">
                          <a:solidFill>
                            <a:schemeClr val="tx1"/>
                          </a:solidFill>
                          <a:effectLst/>
                          <a:latin typeface="Calibri" panose="020F0502020204030204" pitchFamily="34" charset="0"/>
                          <a:ea typeface="+mn-ea"/>
                          <a:cs typeface="Calibri" panose="020F0502020204030204" pitchFamily="34" charset="0"/>
                        </a:rPr>
                        <a:t>Times Tables Rock Stars is a fun and challenging programme designed to help you master the times tables.</a:t>
                      </a:r>
                      <a:endParaRPr lang="en-GB" sz="1400" kern="1200">
                        <a:solidFill>
                          <a:schemeClr val="tx1"/>
                        </a:solidFill>
                        <a:effectLst/>
                        <a:latin typeface="Calibri" panose="020F0502020204030204" pitchFamily="34" charset="0"/>
                        <a:ea typeface="+mn-ea"/>
                        <a:cs typeface="Calibri" panose="020F0502020204030204" pitchFamily="34" charset="0"/>
                      </a:endParaRPr>
                    </a:p>
                    <a:p>
                      <a:pPr lvl="0" algn="ctr">
                        <a:buNone/>
                      </a:pPr>
                      <a:r>
                        <a:rPr lang="en-GB" sz="1400" b="1" kern="1200">
                          <a:solidFill>
                            <a:schemeClr val="tx1"/>
                          </a:solidFill>
                          <a:effectLst/>
                          <a:latin typeface="Calibri" panose="020F0502020204030204" pitchFamily="34" charset="0"/>
                          <a:ea typeface="+mn-ea"/>
                          <a:cs typeface="Calibri" panose="020F0502020204030204" pitchFamily="34" charset="0"/>
                        </a:rPr>
                        <a:t>5 to 15 minutes practice a day,</a:t>
                      </a:r>
                    </a:p>
                    <a:p>
                      <a:pPr lvl="0" algn="ctr">
                        <a:buNone/>
                      </a:pPr>
                      <a:r>
                        <a:rPr lang="en-GB" sz="1400" b="1" kern="1200">
                          <a:solidFill>
                            <a:schemeClr val="tx1"/>
                          </a:solidFill>
                          <a:effectLst/>
                          <a:latin typeface="Calibri" panose="020F0502020204030204" pitchFamily="34" charset="0"/>
                          <a:ea typeface="+mn-ea"/>
                          <a:cs typeface="Calibri" panose="020F0502020204030204" pitchFamily="34" charset="0"/>
                        </a:rPr>
                        <a:t>Ask your Maths teacher or tutor if you require a new log in. </a:t>
                      </a:r>
                      <a:endParaRPr lang="en-GB" sz="1400">
                        <a:latin typeface="Calibri" panose="020F0502020204030204" pitchFamily="34" charset="0"/>
                        <a:cs typeface="Calibri" panose="020F0502020204030204" pitchFamily="34" charset="0"/>
                      </a:endParaRPr>
                    </a:p>
                  </a:txBody>
                  <a:tcPr>
                    <a:solidFill>
                      <a:schemeClr val="accent4">
                        <a:lumMod val="20000"/>
                        <a:lumOff val="80000"/>
                      </a:schemeClr>
                    </a:solidFill>
                  </a:tcPr>
                </a:tc>
                <a:tc>
                  <a:txBody>
                    <a:bodyPr/>
                    <a:lstStyle/>
                    <a:p>
                      <a:pPr lvl="0">
                        <a:buNone/>
                      </a:pPr>
                      <a:r>
                        <a:rPr lang="en-US" sz="1400" b="1">
                          <a:latin typeface="Calibri" panose="020F0502020204030204" pitchFamily="34" charset="0"/>
                          <a:cs typeface="Calibri" panose="020F0502020204030204" pitchFamily="34" charset="0"/>
                        </a:rPr>
                        <a:t>To help you remember write down your:</a:t>
                      </a:r>
                    </a:p>
                    <a:p>
                      <a:pPr lvl="0">
                        <a:buNone/>
                      </a:pPr>
                      <a:endParaRPr lang="en-US" sz="1400" b="1">
                        <a:latin typeface="Calibri" panose="020F0502020204030204" pitchFamily="34" charset="0"/>
                        <a:cs typeface="Calibri" panose="020F0502020204030204" pitchFamily="34" charset="0"/>
                      </a:endParaRPr>
                    </a:p>
                    <a:p>
                      <a:pPr lvl="0">
                        <a:buNone/>
                      </a:pPr>
                      <a:r>
                        <a:rPr lang="en-US" sz="1400" b="1">
                          <a:latin typeface="Calibri" panose="020F0502020204030204" pitchFamily="34" charset="0"/>
                          <a:cs typeface="Calibri" panose="020F0502020204030204" pitchFamily="34" charset="0"/>
                        </a:rPr>
                        <a:t>Username:</a:t>
                      </a:r>
                    </a:p>
                    <a:p>
                      <a:pPr lvl="0">
                        <a:buNone/>
                      </a:pPr>
                      <a:endParaRPr lang="en-US" sz="1400" b="1">
                        <a:latin typeface="Calibri" panose="020F0502020204030204" pitchFamily="34" charset="0"/>
                        <a:cs typeface="Calibri" panose="020F0502020204030204" pitchFamily="34" charset="0"/>
                      </a:endParaRPr>
                    </a:p>
                    <a:p>
                      <a:pPr lvl="0">
                        <a:buNone/>
                      </a:pPr>
                      <a:r>
                        <a:rPr lang="en-US" sz="1400" b="1">
                          <a:latin typeface="Calibri" panose="020F0502020204030204" pitchFamily="34" charset="0"/>
                          <a:cs typeface="Calibri" panose="020F0502020204030204" pitchFamily="34" charset="0"/>
                        </a:rPr>
                        <a:t>Password:</a:t>
                      </a:r>
                    </a:p>
                  </a:txBody>
                  <a:tcPr>
                    <a:solidFill>
                      <a:schemeClr val="accent4">
                        <a:lumMod val="20000"/>
                        <a:lumOff val="80000"/>
                      </a:schemeClr>
                    </a:solidFill>
                  </a:tcPr>
                </a:tc>
                <a:extLst>
                  <a:ext uri="{0D108BD9-81ED-4DB2-BD59-A6C34878D82A}">
                    <a16:rowId xmlns:a16="http://schemas.microsoft.com/office/drawing/2014/main" val="1725647489"/>
                  </a:ext>
                </a:extLst>
              </a:tr>
            </a:tbl>
          </a:graphicData>
        </a:graphic>
      </p:graphicFrame>
      <p:pic>
        <p:nvPicPr>
          <p:cNvPr id="11" name="Picture 10">
            <a:extLst>
              <a:ext uri="{FF2B5EF4-FFF2-40B4-BE49-F238E27FC236}">
                <a16:creationId xmlns:a16="http://schemas.microsoft.com/office/drawing/2014/main" id="{34699EA5-54F4-229D-8950-B756F678024F}"/>
              </a:ext>
            </a:extLst>
          </p:cNvPr>
          <p:cNvPicPr>
            <a:picLocks noChangeAspect="1"/>
          </p:cNvPicPr>
          <p:nvPr/>
        </p:nvPicPr>
        <p:blipFill>
          <a:blip r:embed="rId3"/>
          <a:stretch>
            <a:fillRect/>
          </a:stretch>
        </p:blipFill>
        <p:spPr>
          <a:xfrm>
            <a:off x="305925" y="5856743"/>
            <a:ext cx="750772" cy="750772"/>
          </a:xfrm>
          <a:prstGeom prst="rect">
            <a:avLst/>
          </a:prstGeom>
        </p:spPr>
      </p:pic>
    </p:spTree>
    <p:extLst>
      <p:ext uri="{BB962C8B-B14F-4D97-AF65-F5344CB8AC3E}">
        <p14:creationId xmlns:p14="http://schemas.microsoft.com/office/powerpoint/2010/main" val="376020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Title 1">
            <a:extLst>
              <a:ext uri="{FF2B5EF4-FFF2-40B4-BE49-F238E27FC236}">
                <a16:creationId xmlns:a16="http://schemas.microsoft.com/office/drawing/2014/main" id="{16660BD4-6D94-648D-1073-06A5E2FA2557}"/>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French </a:t>
            </a:r>
            <a:endParaRPr lang="en-GB" sz="1400" dirty="0">
              <a:solidFill>
                <a:schemeClr val="bg1"/>
              </a:solidFill>
              <a:latin typeface="+mn-lt"/>
              <a:ea typeface="Calibri"/>
              <a:cs typeface="Calibri"/>
            </a:endParaRPr>
          </a:p>
        </p:txBody>
      </p:sp>
      <p:graphicFrame>
        <p:nvGraphicFramePr>
          <p:cNvPr id="4" name="Taula 8">
            <a:extLst>
              <a:ext uri="{FF2B5EF4-FFF2-40B4-BE49-F238E27FC236}">
                <a16:creationId xmlns:a16="http://schemas.microsoft.com/office/drawing/2014/main" id="{EF7EAB4D-272A-BF01-DC99-EAE35B1C854B}"/>
              </a:ext>
            </a:extLst>
          </p:cNvPr>
          <p:cNvGraphicFramePr>
            <a:graphicFrameLocks noGrp="1"/>
          </p:cNvGraphicFramePr>
          <p:nvPr>
            <p:extLst>
              <p:ext uri="{D42A27DB-BD31-4B8C-83A1-F6EECF244321}">
                <p14:modId xmlns:p14="http://schemas.microsoft.com/office/powerpoint/2010/main" val="3798583405"/>
              </p:ext>
            </p:extLst>
          </p:nvPr>
        </p:nvGraphicFramePr>
        <p:xfrm>
          <a:off x="121128" y="457423"/>
          <a:ext cx="3091544" cy="3367532"/>
        </p:xfrm>
        <a:graphic>
          <a:graphicData uri="http://schemas.openxmlformats.org/drawingml/2006/table">
            <a:tbl>
              <a:tblPr firstRow="1" firstCol="1" bandRow="1">
                <a:tableStyleId>{793D81CF-94F2-401A-BA57-92F5A7B2D0C5}</a:tableStyleId>
              </a:tblPr>
              <a:tblGrid>
                <a:gridCol w="1522899">
                  <a:extLst>
                    <a:ext uri="{9D8B030D-6E8A-4147-A177-3AD203B41FA5}">
                      <a16:colId xmlns:a16="http://schemas.microsoft.com/office/drawing/2014/main" val="1495000073"/>
                    </a:ext>
                  </a:extLst>
                </a:gridCol>
                <a:gridCol w="1568645">
                  <a:extLst>
                    <a:ext uri="{9D8B030D-6E8A-4147-A177-3AD203B41FA5}">
                      <a16:colId xmlns:a16="http://schemas.microsoft.com/office/drawing/2014/main" val="1103193975"/>
                    </a:ext>
                  </a:extLst>
                </a:gridCol>
              </a:tblGrid>
              <a:tr h="297180">
                <a:tc>
                  <a:txBody>
                    <a:bodyPr/>
                    <a:lstStyle/>
                    <a:p>
                      <a:pPr fontAlgn="base"/>
                      <a:r>
                        <a:rPr lang="en-GB" sz="1200" b="1" u="none"/>
                        <a:t>Quelle </a:t>
                      </a:r>
                      <a:r>
                        <a:rPr lang="en-GB" sz="1200" b="1" u="none" err="1"/>
                        <a:t>est</a:t>
                      </a:r>
                      <a:r>
                        <a:rPr lang="en-GB" sz="1200" b="1" u="none"/>
                        <a:t> ta matière </a:t>
                      </a:r>
                      <a:r>
                        <a:rPr lang="en-GB" sz="1200" b="1" u="none" err="1"/>
                        <a:t>préférée</a:t>
                      </a:r>
                      <a:r>
                        <a:rPr lang="en-GB" sz="1200" b="1" u="none"/>
                        <a:t>?</a:t>
                      </a:r>
                      <a:endParaRPr lang="fr-FR" sz="1200" u="none"/>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GB" sz="1200" b="1" u="none"/>
                        <a:t>What is your favourite subject?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48590">
                <a:tc>
                  <a:txBody>
                    <a:bodyPr/>
                    <a:lstStyle/>
                    <a:p>
                      <a:pPr fontAlgn="base"/>
                      <a:r>
                        <a:rPr lang="fr-FR" sz="1200">
                          <a:solidFill>
                            <a:srgbClr val="0070C0"/>
                          </a:solidFill>
                        </a:rPr>
                        <a:t>L’anglais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English</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0070C0"/>
                          </a:solidFill>
                        </a:rPr>
                        <a:t>L’espagnol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Spanish</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rtl="0" eaLnBrk="1" fontAlgn="auto" latinLnBrk="0" hangingPunct="1">
                        <a:lnSpc>
                          <a:spcPct val="107000"/>
                        </a:lnSpc>
                        <a:spcBef>
                          <a:spcPts val="0"/>
                        </a:spcBef>
                        <a:spcAft>
                          <a:spcPts val="800"/>
                        </a:spcAft>
                        <a:buClrTx/>
                        <a:buSzTx/>
                        <a:buFontTx/>
                        <a:buNone/>
                      </a:pPr>
                      <a:r>
                        <a:rPr lang="fr-FR" sz="1200">
                          <a:solidFill>
                            <a:srgbClr val="0070C0"/>
                          </a:solidFill>
                        </a:rPr>
                        <a:t>Le français / les langues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a:ea typeface="Calibri" panose="020F0502020204030204" pitchFamily="34" charset="0"/>
                          <a:cs typeface="Arial"/>
                        </a:rPr>
                        <a:t>French / languages </a:t>
                      </a:r>
                      <a:endParaRPr lang="en-GB" sz="1200">
                        <a:effectLst/>
                        <a:latin typeface="Calibri"/>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0070C0"/>
                          </a:solidFill>
                        </a:rPr>
                        <a:t>Le théâtre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Drama</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0070C0"/>
                          </a:solidFill>
                        </a:rPr>
                        <a:t>Le dessin</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0070C0"/>
                          </a:solidFill>
                        </a:rPr>
                        <a:t>Le sport (L’EPS)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P.E.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FF0000"/>
                          </a:solidFill>
                        </a:rPr>
                        <a:t>L’informatique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I.C.T.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FF0000"/>
                          </a:solidFill>
                        </a:rPr>
                        <a:t>La musique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Music</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FF0000"/>
                          </a:solidFill>
                        </a:rPr>
                        <a:t>La technologie</a:t>
                      </a:r>
                      <a:endParaRPr lang="fr-FR" sz="1200">
                        <a:solidFill>
                          <a:srgbClr val="FF0000"/>
                        </a:solidFill>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D.T.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solidFill>
                            <a:srgbClr val="FF0000"/>
                          </a:solidFill>
                        </a:rPr>
                        <a:t>La géographie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Geography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FF0000"/>
                          </a:solidFill>
                        </a:rPr>
                        <a:t>L’histoire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History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FF0000"/>
                          </a:solidFill>
                        </a:rPr>
                        <a:t>La religion</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R.S. (Religious Studies)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FF0000"/>
                          </a:solidFill>
                        </a:rPr>
                        <a:t>L’éducation civique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P.S.H.E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00B050"/>
                          </a:solidFill>
                        </a:rPr>
                        <a:t>Les mathématiques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Maths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solidFill>
                            <a:srgbClr val="00B050"/>
                          </a:solidFill>
                        </a:rPr>
                        <a:t>Les sciences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Science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bl>
          </a:graphicData>
        </a:graphic>
      </p:graphicFrame>
      <p:graphicFrame>
        <p:nvGraphicFramePr>
          <p:cNvPr id="5" name="Taula 8">
            <a:extLst>
              <a:ext uri="{FF2B5EF4-FFF2-40B4-BE49-F238E27FC236}">
                <a16:creationId xmlns:a16="http://schemas.microsoft.com/office/drawing/2014/main" id="{49272BFB-5345-097F-C1A9-1A9FA68F4679}"/>
              </a:ext>
            </a:extLst>
          </p:cNvPr>
          <p:cNvGraphicFramePr>
            <a:graphicFrameLocks noGrp="1"/>
          </p:cNvGraphicFramePr>
          <p:nvPr>
            <p:extLst>
              <p:ext uri="{D42A27DB-BD31-4B8C-83A1-F6EECF244321}">
                <p14:modId xmlns:p14="http://schemas.microsoft.com/office/powerpoint/2010/main" val="1796837574"/>
              </p:ext>
            </p:extLst>
          </p:nvPr>
        </p:nvGraphicFramePr>
        <p:xfrm>
          <a:off x="3266523" y="416886"/>
          <a:ext cx="3521864" cy="3001772"/>
        </p:xfrm>
        <a:graphic>
          <a:graphicData uri="http://schemas.openxmlformats.org/drawingml/2006/table">
            <a:tbl>
              <a:tblPr firstRow="1" firstCol="1" bandRow="1">
                <a:tableStyleId>{793D81CF-94F2-401A-BA57-92F5A7B2D0C5}</a:tableStyleId>
              </a:tblPr>
              <a:tblGrid>
                <a:gridCol w="1859954">
                  <a:extLst>
                    <a:ext uri="{9D8B030D-6E8A-4147-A177-3AD203B41FA5}">
                      <a16:colId xmlns:a16="http://schemas.microsoft.com/office/drawing/2014/main" val="1495000073"/>
                    </a:ext>
                  </a:extLst>
                </a:gridCol>
                <a:gridCol w="1661910">
                  <a:extLst>
                    <a:ext uri="{9D8B030D-6E8A-4147-A177-3AD203B41FA5}">
                      <a16:colId xmlns:a16="http://schemas.microsoft.com/office/drawing/2014/main" val="1103193975"/>
                    </a:ext>
                  </a:extLst>
                </a:gridCol>
              </a:tblGrid>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b="1" u="none">
                          <a:ea typeface="+mn-lt"/>
                          <a:cs typeface="+mn-lt"/>
                        </a:rPr>
                        <a:t>Qu’est-ce que tu en penses?</a:t>
                      </a:r>
                      <a:endParaRPr lang="en-US" sz="1200" u="none">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dirty="0" err="1">
                          <a:effectLst/>
                        </a:rPr>
                        <a:t>What</a:t>
                      </a:r>
                      <a:r>
                        <a:rPr lang="es-ES" sz="1200" b="1" dirty="0">
                          <a:effectLst/>
                        </a:rPr>
                        <a:t> do </a:t>
                      </a:r>
                      <a:r>
                        <a:rPr lang="es-ES" sz="1200" b="1" dirty="0" err="1">
                          <a:effectLst/>
                        </a:rPr>
                        <a:t>you</a:t>
                      </a:r>
                      <a:r>
                        <a:rPr lang="es-ES" sz="1200" b="1" dirty="0">
                          <a:effectLst/>
                        </a:rPr>
                        <a:t> </a:t>
                      </a:r>
                      <a:r>
                        <a:rPr lang="es-ES" sz="1200" b="1" dirty="0" err="1">
                          <a:effectLst/>
                        </a:rPr>
                        <a:t>think</a:t>
                      </a:r>
                      <a:r>
                        <a:rPr lang="es-ES" sz="1200" b="1" dirty="0">
                          <a:effectLst/>
                        </a:rPr>
                        <a:t> </a:t>
                      </a:r>
                      <a:r>
                        <a:rPr lang="es-ES" sz="1200" b="1" dirty="0" err="1">
                          <a:effectLst/>
                        </a:rPr>
                        <a:t>of</a:t>
                      </a:r>
                      <a:r>
                        <a:rPr lang="es-ES" sz="1200" b="1" dirty="0">
                          <a:effectLst/>
                        </a:rPr>
                        <a:t> </a:t>
                      </a:r>
                      <a:r>
                        <a:rPr lang="es-ES" sz="1200" b="1" dirty="0" err="1">
                          <a:effectLst/>
                        </a:rPr>
                        <a:t>it</a:t>
                      </a:r>
                      <a:r>
                        <a:rPr lang="es-ES" sz="1200" b="1" dirty="0">
                          <a:effectLst/>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C’est/Ce n’est pas</a:t>
                      </a:r>
                      <a:endParaRPr lang="en-US" sz="120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It is/It is not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6051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Intéressant (e)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Interesting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Pratique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Practical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Utile/inutile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a:ea typeface="Calibri" panose="020F0502020204030204" pitchFamily="34" charset="0"/>
                          <a:cs typeface="Arial"/>
                        </a:rPr>
                        <a:t>Useful/not useful</a:t>
                      </a:r>
                      <a:endParaRPr lang="en-GB" sz="1200" dirty="0">
                        <a:effectLst/>
                        <a:latin typeface="Calibri"/>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a typeface="+mn-lt"/>
                          <a:cs typeface="+mn-lt"/>
                        </a:rPr>
                        <a:t>Facile/</a:t>
                      </a:r>
                      <a:r>
                        <a:rPr lang="fr-FR" sz="1200" b="1" i="0" u="none" strike="noStrike" noProof="0" dirty="0">
                          <a:latin typeface="Calibri"/>
                        </a:rPr>
                        <a:t>Difficile</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a:ea typeface="Calibri" panose="020F0502020204030204" pitchFamily="34" charset="0"/>
                          <a:cs typeface="Arial"/>
                        </a:rPr>
                        <a:t>Easy/difficult</a:t>
                      </a:r>
                      <a:endParaRPr lang="en-GB" sz="1200" dirty="0">
                        <a:effectLst/>
                        <a:latin typeface="Calibri"/>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rtl="0" eaLnBrk="1" fontAlgn="auto" latinLnBrk="0" hangingPunct="1">
                        <a:lnSpc>
                          <a:spcPct val="107000"/>
                        </a:lnSpc>
                        <a:spcBef>
                          <a:spcPts val="0"/>
                        </a:spcBef>
                        <a:spcAft>
                          <a:spcPts val="800"/>
                        </a:spcAft>
                        <a:buClrTx/>
                        <a:buSzTx/>
                        <a:buFontTx/>
                        <a:buNone/>
                      </a:pPr>
                      <a:r>
                        <a:rPr lang="fr-FR" sz="1200">
                          <a:ea typeface="+mn-lt"/>
                          <a:cs typeface="+mn-lt"/>
                        </a:rPr>
                        <a:t>Ennuyeux (se) /barbant (e)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Boring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a typeface="+mn-lt"/>
                          <a:cs typeface="+mn-lt"/>
                        </a:rPr>
                        <a:t>Passionnant (e)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Exciting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Créatif (</a:t>
                      </a:r>
                      <a:r>
                        <a:rPr lang="fr-FR" sz="1200" err="1">
                          <a:ea typeface="+mn-lt"/>
                          <a:cs typeface="+mn-lt"/>
                        </a:rPr>
                        <a:t>ve</a:t>
                      </a:r>
                      <a:r>
                        <a:rPr lang="fr-FR" sz="1200">
                          <a:ea typeface="+mn-lt"/>
                          <a:cs typeface="+mn-lt"/>
                        </a:rPr>
                        <a: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Creative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Important (e)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Important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Trop</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Too</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mn-lt"/>
                        </a:rPr>
                        <a:t>Très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Very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151995">
                <a:tc>
                  <a:txBody>
                    <a:bodyPr/>
                    <a:lstStyle/>
                    <a:p>
                      <a:pPr>
                        <a:lnSpc>
                          <a:spcPct val="107000"/>
                        </a:lnSpc>
                        <a:spcAft>
                          <a:spcPts val="800"/>
                        </a:spcAft>
                      </a:pPr>
                      <a:r>
                        <a:rPr lang="en-GB" sz="1200" err="1">
                          <a:effectLst/>
                          <a:latin typeface="Calibri" panose="020F0502020204030204" pitchFamily="34" charset="0"/>
                          <a:ea typeface="Calibri" panose="020F0502020204030204" pitchFamily="34" charset="0"/>
                          <a:cs typeface="Arial" panose="020B0604020202020204" pitchFamily="34" charset="0"/>
                        </a:rPr>
                        <a:t>Assez</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Quite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Un </a:t>
                      </a:r>
                      <a:r>
                        <a:rPr lang="en-GB" sz="1200" err="1">
                          <a:effectLst/>
                          <a:latin typeface="Calibri" panose="020F0502020204030204" pitchFamily="34" charset="0"/>
                          <a:ea typeface="Calibri" panose="020F0502020204030204" pitchFamily="34" charset="0"/>
                          <a:cs typeface="Arial" panose="020B0604020202020204" pitchFamily="34" charset="0"/>
                        </a:rPr>
                        <a:t>peu</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bit (a little)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r h="151995">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du tout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At all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bl>
          </a:graphicData>
        </a:graphic>
      </p:graphicFrame>
      <p:graphicFrame>
        <p:nvGraphicFramePr>
          <p:cNvPr id="6" name="Taula 8">
            <a:extLst>
              <a:ext uri="{FF2B5EF4-FFF2-40B4-BE49-F238E27FC236}">
                <a16:creationId xmlns:a16="http://schemas.microsoft.com/office/drawing/2014/main" id="{74FDC9E9-F27E-C394-1960-5EEFAE91889D}"/>
              </a:ext>
            </a:extLst>
          </p:cNvPr>
          <p:cNvGraphicFramePr>
            <a:graphicFrameLocks noGrp="1"/>
          </p:cNvGraphicFramePr>
          <p:nvPr>
            <p:extLst>
              <p:ext uri="{D42A27DB-BD31-4B8C-83A1-F6EECF244321}">
                <p14:modId xmlns:p14="http://schemas.microsoft.com/office/powerpoint/2010/main" val="232309844"/>
              </p:ext>
            </p:extLst>
          </p:nvPr>
        </p:nvGraphicFramePr>
        <p:xfrm>
          <a:off x="7004544" y="345137"/>
          <a:ext cx="2791134" cy="4132834"/>
        </p:xfrm>
        <a:graphic>
          <a:graphicData uri="http://schemas.openxmlformats.org/drawingml/2006/table">
            <a:tbl>
              <a:tblPr firstRow="1" firstCol="1" bandRow="1">
                <a:tableStyleId>{793D81CF-94F2-401A-BA57-92F5A7B2D0C5}</a:tableStyleId>
              </a:tblPr>
              <a:tblGrid>
                <a:gridCol w="1310889">
                  <a:extLst>
                    <a:ext uri="{9D8B030D-6E8A-4147-A177-3AD203B41FA5}">
                      <a16:colId xmlns:a16="http://schemas.microsoft.com/office/drawing/2014/main" val="1495000073"/>
                    </a:ext>
                  </a:extLst>
                </a:gridCol>
                <a:gridCol w="1480245">
                  <a:extLst>
                    <a:ext uri="{9D8B030D-6E8A-4147-A177-3AD203B41FA5}">
                      <a16:colId xmlns:a16="http://schemas.microsoft.com/office/drawing/2014/main" val="1103193975"/>
                    </a:ext>
                  </a:extLst>
                </a:gridCol>
              </a:tblGrid>
              <a:tr h="3110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u="none" err="1"/>
                        <a:t>Comment</a:t>
                      </a:r>
                      <a:r>
                        <a:rPr lang="es-ES" sz="1200" b="1" u="none"/>
                        <a:t> </a:t>
                      </a:r>
                      <a:r>
                        <a:rPr lang="es-ES" sz="1200" b="1" u="none" err="1"/>
                        <a:t>est</a:t>
                      </a:r>
                      <a:r>
                        <a:rPr lang="es-ES" sz="1200" b="1" u="none"/>
                        <a:t> ton uniforme </a:t>
                      </a:r>
                      <a:r>
                        <a:rPr lang="es-ES" sz="1200" b="1" u="none" err="1"/>
                        <a:t>scolaire</a:t>
                      </a:r>
                      <a:r>
                        <a:rPr lang="es-ES" sz="1200" b="1" u="none"/>
                        <a:t>?</a:t>
                      </a:r>
                      <a:endParaRPr lang="fr-FR" sz="1200" b="1" u="none"/>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err="1">
                          <a:effectLst/>
                        </a:rPr>
                        <a:t>What</a:t>
                      </a:r>
                      <a:r>
                        <a:rPr lang="es-ES" sz="1200" b="1">
                          <a:effectLst/>
                        </a:rPr>
                        <a:t> </a:t>
                      </a:r>
                      <a:r>
                        <a:rPr lang="es-ES" sz="1200" b="1" err="1">
                          <a:effectLst/>
                        </a:rPr>
                        <a:t>is</a:t>
                      </a:r>
                      <a:r>
                        <a:rPr lang="es-ES" sz="1200" b="1">
                          <a:effectLst/>
                        </a:rPr>
                        <a:t> </a:t>
                      </a:r>
                      <a:r>
                        <a:rPr lang="es-ES" sz="1200" b="1" err="1">
                          <a:effectLst/>
                        </a:rPr>
                        <a:t>your</a:t>
                      </a:r>
                      <a:r>
                        <a:rPr lang="es-ES" sz="1200" b="1">
                          <a:effectLst/>
                        </a:rPr>
                        <a:t> </a:t>
                      </a:r>
                      <a:r>
                        <a:rPr lang="es-ES" sz="1200" b="1" err="1">
                          <a:effectLst/>
                        </a:rPr>
                        <a:t>school</a:t>
                      </a:r>
                      <a:r>
                        <a:rPr lang="es-ES" sz="1200" b="1">
                          <a:effectLst/>
                        </a:rPr>
                        <a:t> </a:t>
                      </a:r>
                      <a:r>
                        <a:rPr lang="es-ES" sz="1200" b="1" err="1">
                          <a:effectLst/>
                        </a:rPr>
                        <a:t>uniform</a:t>
                      </a:r>
                      <a:r>
                        <a:rPr lang="es-ES" sz="1200" b="1">
                          <a:effectLst/>
                        </a:rPr>
                        <a:t> </a:t>
                      </a:r>
                      <a:r>
                        <a:rPr lang="es-ES" sz="1200" b="1" err="1">
                          <a:effectLst/>
                        </a:rPr>
                        <a:t>like</a:t>
                      </a:r>
                      <a:r>
                        <a:rPr lang="es-ES" sz="1200" b="1">
                          <a:effectLst/>
                        </a:rPr>
                        <a:t>?</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b="1"/>
                        <a:t>Je porte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 wear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b="1"/>
                        <a:t>Il faut porter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You must wear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t>Une veste</a:t>
                      </a:r>
                      <a:endParaRPr lang="fr-FR"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blazer/jacket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t>Un pull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jumper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t>Une chemise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shirt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t>Une cravate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tie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t>Une jupe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skirt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t>Des chaussettes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Socks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t>Un pantalon</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Trousers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t>Des chaussures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Shoes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t>Un collant</a:t>
                      </a:r>
                      <a:endParaRPr lang="fr-FR" sz="1200" b="1">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Tights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lvl="0" indent="0" algn="l">
                        <a:lnSpc>
                          <a:spcPct val="107000"/>
                        </a:lnSpc>
                        <a:spcBef>
                          <a:spcPts val="0"/>
                        </a:spcBef>
                        <a:spcAft>
                          <a:spcPts val="800"/>
                        </a:spcAft>
                        <a:buNone/>
                      </a:pPr>
                      <a:r>
                        <a:rPr lang="fr-FR" sz="1200"/>
                        <a:t>Un hijab</a:t>
                      </a:r>
                    </a:p>
                  </a:txBody>
                  <a:tcPr marL="55721" marR="55721" marT="0" marB="0">
                    <a:lnL w="0">
                      <a:noFill/>
                    </a:lnL>
                    <a:lnR w="0">
                      <a:noFill/>
                    </a:lnR>
                    <a:lnT w="0">
                      <a:noFill/>
                    </a:lnT>
                    <a:lnB w="0">
                      <a:noFill/>
                    </a:lnB>
                  </a:tcPr>
                </a:tc>
                <a:tc>
                  <a:txBody>
                    <a:bodyPr/>
                    <a:lstStyle/>
                    <a:p>
                      <a:pPr lvl="0">
                        <a:lnSpc>
                          <a:spcPct val="107000"/>
                        </a:lnSpc>
                        <a:spcAft>
                          <a:spcPts val="800"/>
                        </a:spcAft>
                        <a:buNone/>
                      </a:pPr>
                      <a:r>
                        <a:rPr lang="en-GB" sz="1200">
                          <a:effectLst/>
                          <a:latin typeface="Calibri"/>
                          <a:ea typeface="Calibri" panose="020F0502020204030204" pitchFamily="34" charset="0"/>
                          <a:cs typeface="Arial"/>
                        </a:rPr>
                        <a:t>Hijab</a:t>
                      </a:r>
                    </a:p>
                  </a:txBody>
                  <a:tcPr marL="55721" marR="55721" marT="0" marB="0">
                    <a:lnL w="0">
                      <a:noFill/>
                    </a:lnL>
                    <a:lnR w="0">
                      <a:noFill/>
                    </a:lnR>
                    <a:lnT w="0">
                      <a:noFill/>
                    </a:lnT>
                    <a:lnB w="0">
                      <a:noFill/>
                    </a:lnB>
                  </a:tcPr>
                </a:tc>
                <a:extLst>
                  <a:ext uri="{0D108BD9-81ED-4DB2-BD59-A6C34878D82A}">
                    <a16:rowId xmlns:a16="http://schemas.microsoft.com/office/drawing/2014/main" val="391132406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cs typeface="Calibri"/>
                        </a:rPr>
                        <a:t>Moche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Ugly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cs typeface="Calibri"/>
                        </a:rPr>
                        <a:t>Beau/belle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Beautiful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Calibri"/>
                        </a:rPr>
                        <a:t>(In)confortable</a:t>
                      </a:r>
                      <a:endParaRPr lang="fr-FR" sz="120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(un)comfortable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cs typeface="Calibri"/>
                        </a:rPr>
                        <a:t>Cher</a:t>
                      </a:r>
                      <a:endParaRPr lang="en-US" sz="120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Expensive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a typeface="+mn-lt"/>
                          <a:cs typeface="Calibri"/>
                        </a:rPr>
                        <a:t>Pas cher/bon marché</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Not expensive/cheap</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160331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a:ea typeface="+mn-lt"/>
                          <a:cs typeface="Calibri"/>
                        </a:rPr>
                        <a:t>À la mode</a:t>
                      </a:r>
                      <a:endParaRPr lang="en-US" sz="120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Fashionable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09874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ea typeface="+mn-lt"/>
                          <a:cs typeface="+mn-lt"/>
                        </a:rPr>
                        <a:t>Démodé(e)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Old-fashioned</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4427624"/>
                  </a:ext>
                </a:extLst>
              </a:tr>
            </a:tbl>
          </a:graphicData>
        </a:graphic>
      </p:graphicFrame>
      <p:graphicFrame>
        <p:nvGraphicFramePr>
          <p:cNvPr id="7" name="Taula 8">
            <a:extLst>
              <a:ext uri="{FF2B5EF4-FFF2-40B4-BE49-F238E27FC236}">
                <a16:creationId xmlns:a16="http://schemas.microsoft.com/office/drawing/2014/main" id="{9C79B0C8-EABE-8E2A-2E1F-893A0B8C930C}"/>
              </a:ext>
            </a:extLst>
          </p:cNvPr>
          <p:cNvGraphicFramePr>
            <a:graphicFrameLocks noGrp="1"/>
          </p:cNvGraphicFramePr>
          <p:nvPr>
            <p:extLst>
              <p:ext uri="{D42A27DB-BD31-4B8C-83A1-F6EECF244321}">
                <p14:modId xmlns:p14="http://schemas.microsoft.com/office/powerpoint/2010/main" val="3731785175"/>
              </p:ext>
            </p:extLst>
          </p:nvPr>
        </p:nvGraphicFramePr>
        <p:xfrm>
          <a:off x="7053221" y="4565888"/>
          <a:ext cx="2852779" cy="2440559"/>
        </p:xfrm>
        <a:graphic>
          <a:graphicData uri="http://schemas.openxmlformats.org/drawingml/2006/table">
            <a:tbl>
              <a:tblPr firstRow="1" firstCol="1" bandRow="1">
                <a:tableStyleId>{793D81CF-94F2-401A-BA57-92F5A7B2D0C5}</a:tableStyleId>
              </a:tblPr>
              <a:tblGrid>
                <a:gridCol w="1487381">
                  <a:extLst>
                    <a:ext uri="{9D8B030D-6E8A-4147-A177-3AD203B41FA5}">
                      <a16:colId xmlns:a16="http://schemas.microsoft.com/office/drawing/2014/main" val="1495000073"/>
                    </a:ext>
                  </a:extLst>
                </a:gridCol>
                <a:gridCol w="1365398">
                  <a:extLst>
                    <a:ext uri="{9D8B030D-6E8A-4147-A177-3AD203B41FA5}">
                      <a16:colId xmlns:a16="http://schemas.microsoft.com/office/drawing/2014/main" val="1103193975"/>
                    </a:ext>
                  </a:extLst>
                </a:gridCol>
              </a:tblGrid>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b="1"/>
                        <a:t>La </a:t>
                      </a:r>
                      <a:r>
                        <a:rPr lang="es-ES_tradnl" sz="1200" b="1" err="1"/>
                        <a:t>journée</a:t>
                      </a:r>
                      <a:r>
                        <a:rPr lang="es-ES_tradnl" sz="1200" b="1"/>
                        <a:t> </a:t>
                      </a:r>
                      <a:r>
                        <a:rPr lang="es-ES_tradnl" sz="1200" b="1" err="1"/>
                        <a:t>scolaire</a:t>
                      </a:r>
                      <a:endParaRPr lang="es-ES_tradnl" sz="1200" b="1">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err="1">
                          <a:effectLst/>
                        </a:rPr>
                        <a:t>The</a:t>
                      </a:r>
                      <a:r>
                        <a:rPr lang="es-ES" sz="1200" b="1">
                          <a:effectLst/>
                        </a:rPr>
                        <a:t> </a:t>
                      </a:r>
                      <a:r>
                        <a:rPr lang="es-ES" sz="1200" b="1" err="1">
                          <a:effectLst/>
                        </a:rPr>
                        <a:t>school</a:t>
                      </a:r>
                      <a:r>
                        <a:rPr lang="es-ES" sz="1200" b="1">
                          <a:effectLst/>
                        </a:rPr>
                        <a:t> </a:t>
                      </a:r>
                      <a:r>
                        <a:rPr lang="es-ES" sz="1200" b="1" err="1">
                          <a:effectLst/>
                        </a:rPr>
                        <a:t>day</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Je </a:t>
                      </a:r>
                      <a:r>
                        <a:rPr lang="es-ES_tradnl" sz="1200" err="1">
                          <a:cs typeface="Calibri"/>
                        </a:rPr>
                        <a:t>quitte</a:t>
                      </a:r>
                      <a:r>
                        <a:rPr lang="es-ES_tradnl" sz="1200">
                          <a:cs typeface="Calibri"/>
                        </a:rPr>
                        <a:t> la </a:t>
                      </a:r>
                      <a:r>
                        <a:rPr lang="es-ES_tradnl" sz="1200" err="1">
                          <a:cs typeface="Calibri"/>
                        </a:rPr>
                        <a:t>maison</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 leave the house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Je vais </a:t>
                      </a:r>
                      <a:r>
                        <a:rPr lang="es-ES_tradnl" sz="1200" err="1">
                          <a:cs typeface="Calibri"/>
                        </a:rPr>
                        <a:t>au</a:t>
                      </a:r>
                      <a:r>
                        <a:rPr lang="es-ES_tradnl" sz="1200">
                          <a:cs typeface="Calibri"/>
                        </a:rPr>
                        <a:t> </a:t>
                      </a:r>
                      <a:r>
                        <a:rPr lang="es-ES_tradnl" sz="1200" err="1">
                          <a:cs typeface="Calibri"/>
                        </a:rPr>
                        <a:t>collège</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 go to school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t>Les </a:t>
                      </a:r>
                      <a:r>
                        <a:rPr lang="es-ES_tradnl" sz="1200" err="1"/>
                        <a:t>cours</a:t>
                      </a:r>
                      <a:r>
                        <a:rPr lang="es-ES_tradnl" sz="1200"/>
                        <a:t> </a:t>
                      </a:r>
                      <a:r>
                        <a:rPr lang="es-ES_tradnl" sz="1200" err="1"/>
                        <a:t>commencent</a:t>
                      </a:r>
                      <a:r>
                        <a:rPr lang="es-ES_tradnl" sz="1200">
                          <a:cs typeface="Calibri"/>
                        </a:rPr>
                        <a:t> à</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Lessons start at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a:lnSpc>
                          <a:spcPct val="107000"/>
                        </a:lnSpc>
                        <a:spcAft>
                          <a:spcPts val="800"/>
                        </a:spcAft>
                      </a:pPr>
                      <a:r>
                        <a:rPr lang="es-ES_tradnl" sz="1200">
                          <a:cs typeface="Calibri"/>
                        </a:rPr>
                        <a:t>Les </a:t>
                      </a:r>
                      <a:r>
                        <a:rPr lang="es-ES_tradnl" sz="1200" err="1">
                          <a:cs typeface="Calibri"/>
                        </a:rPr>
                        <a:t>cours</a:t>
                      </a:r>
                      <a:r>
                        <a:rPr lang="es-ES_tradnl" sz="1200">
                          <a:cs typeface="Calibri"/>
                        </a:rPr>
                        <a:t> </a:t>
                      </a:r>
                      <a:r>
                        <a:rPr lang="es-ES_tradnl" sz="1200" err="1">
                          <a:cs typeface="Calibri"/>
                        </a:rPr>
                        <a:t>terminent</a:t>
                      </a:r>
                      <a:r>
                        <a:rPr lang="es-ES_tradnl" sz="1200">
                          <a:cs typeface="Calibri"/>
                        </a:rPr>
                        <a:t> à</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Lessons end at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Ça</a:t>
                      </a:r>
                      <a:r>
                        <a:rPr lang="es-ES_tradnl" sz="1200">
                          <a:cs typeface="Calibri"/>
                        </a:rPr>
                        <a:t> dure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It lasts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La </a:t>
                      </a:r>
                      <a:r>
                        <a:rPr lang="es-ES_tradnl" sz="1200" err="1">
                          <a:cs typeface="Calibri"/>
                        </a:rPr>
                        <a:t>récréation</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Breaktime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L’heure</a:t>
                      </a:r>
                      <a:r>
                        <a:rPr lang="es-ES_tradnl" sz="1200">
                          <a:cs typeface="Calibri"/>
                        </a:rPr>
                        <a:t> du </a:t>
                      </a:r>
                      <a:r>
                        <a:rPr lang="es-ES_tradnl" sz="1200" err="1">
                          <a:cs typeface="Calibri"/>
                        </a:rPr>
                        <a:t>déjeuner</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Lunchtime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Le </a:t>
                      </a:r>
                      <a:r>
                        <a:rPr lang="es-ES_tradnl" sz="1200" err="1">
                          <a:cs typeface="Calibri"/>
                        </a:rPr>
                        <a:t>matin</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morning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L’après-midi</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afternoon</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Le </a:t>
                      </a:r>
                      <a:r>
                        <a:rPr lang="en-GB" sz="1200" err="1">
                          <a:effectLst/>
                          <a:latin typeface="Calibri" panose="020F0502020204030204" pitchFamily="34" charset="0"/>
                          <a:ea typeface="Calibri" panose="020F0502020204030204" pitchFamily="34" charset="0"/>
                          <a:cs typeface="Arial" panose="020B0604020202020204" pitchFamily="34" charset="0"/>
                        </a:rPr>
                        <a:t>soir</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The evening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lvl="0">
                        <a:lnSpc>
                          <a:spcPct val="107000"/>
                        </a:lnSpc>
                        <a:spcAft>
                          <a:spcPts val="800"/>
                        </a:spcAft>
                        <a:buNone/>
                      </a:pPr>
                      <a:r>
                        <a:rPr lang="en-GB" sz="1200">
                          <a:effectLst/>
                          <a:latin typeface="Calibri"/>
                          <a:ea typeface="Calibri" panose="020F0502020204030204" pitchFamily="34" charset="0"/>
                          <a:cs typeface="Arial"/>
                        </a:rPr>
                        <a:t>Un </a:t>
                      </a:r>
                      <a:r>
                        <a:rPr lang="en-GB" sz="1200" err="1">
                          <a:effectLst/>
                          <a:latin typeface="Calibri"/>
                          <a:ea typeface="Calibri" panose="020F0502020204030204" pitchFamily="34" charset="0"/>
                          <a:cs typeface="Arial"/>
                        </a:rPr>
                        <a:t>élève</a:t>
                      </a:r>
                      <a:r>
                        <a:rPr lang="en-GB" sz="1200">
                          <a:effectLst/>
                          <a:latin typeface="Calibri"/>
                          <a:ea typeface="Calibri" panose="020F0502020204030204" pitchFamily="34" charset="0"/>
                          <a:cs typeface="Arial"/>
                        </a:rPr>
                        <a:t> </a:t>
                      </a:r>
                      <a:endParaRPr lang="en-GB" sz="1200" err="1">
                        <a:effectLst/>
                        <a:latin typeface="Calibri"/>
                        <a:ea typeface="Calibri" panose="020F0502020204030204" pitchFamily="34" charset="0"/>
                        <a:cs typeface="Arial"/>
                      </a:endParaRPr>
                    </a:p>
                  </a:txBody>
                  <a:tcPr marL="55721" marR="55721" marT="0" marB="0">
                    <a:lnL w="0">
                      <a:noFill/>
                    </a:lnL>
                    <a:lnR w="0">
                      <a:noFill/>
                    </a:lnR>
                    <a:lnT w="0">
                      <a:noFill/>
                    </a:lnT>
                    <a:lnB w="0">
                      <a:noFill/>
                    </a:lnB>
                  </a:tcPr>
                </a:tc>
                <a:tc>
                  <a:txBody>
                    <a:bodyPr/>
                    <a:lstStyle/>
                    <a:p>
                      <a:pPr lvl="0">
                        <a:lnSpc>
                          <a:spcPct val="107000"/>
                        </a:lnSpc>
                        <a:spcAft>
                          <a:spcPts val="800"/>
                        </a:spcAft>
                        <a:buNone/>
                      </a:pPr>
                      <a:r>
                        <a:rPr lang="en-GB" sz="1200" dirty="0">
                          <a:effectLst/>
                          <a:latin typeface="Calibri"/>
                          <a:ea typeface="Calibri" panose="020F0502020204030204" pitchFamily="34" charset="0"/>
                          <a:cs typeface="Arial"/>
                        </a:rPr>
                        <a:t>A pupil </a:t>
                      </a:r>
                    </a:p>
                  </a:txBody>
                  <a:tcPr marL="55721" marR="55721" marT="0" marB="0">
                    <a:lnL w="0">
                      <a:noFill/>
                    </a:lnL>
                    <a:lnR w="0">
                      <a:noFill/>
                    </a:lnR>
                    <a:lnT w="0">
                      <a:noFill/>
                    </a:lnT>
                    <a:lnB w="0">
                      <a:noFill/>
                    </a:lnB>
                  </a:tcPr>
                </a:tc>
                <a:extLst>
                  <a:ext uri="{0D108BD9-81ED-4DB2-BD59-A6C34878D82A}">
                    <a16:rowId xmlns:a16="http://schemas.microsoft.com/office/drawing/2014/main" val="624638109"/>
                  </a:ext>
                </a:extLst>
              </a:tr>
            </a:tbl>
          </a:graphicData>
        </a:graphic>
      </p:graphicFrame>
      <p:graphicFrame>
        <p:nvGraphicFramePr>
          <p:cNvPr id="8" name="Taula 8">
            <a:extLst>
              <a:ext uri="{FF2B5EF4-FFF2-40B4-BE49-F238E27FC236}">
                <a16:creationId xmlns:a16="http://schemas.microsoft.com/office/drawing/2014/main" id="{3585A47B-2C13-1565-67ED-E5D896A30382}"/>
              </a:ext>
            </a:extLst>
          </p:cNvPr>
          <p:cNvGraphicFramePr>
            <a:graphicFrameLocks noGrp="1"/>
          </p:cNvGraphicFramePr>
          <p:nvPr>
            <p:extLst>
              <p:ext uri="{D42A27DB-BD31-4B8C-83A1-F6EECF244321}">
                <p14:modId xmlns:p14="http://schemas.microsoft.com/office/powerpoint/2010/main" val="900241065"/>
              </p:ext>
            </p:extLst>
          </p:nvPr>
        </p:nvGraphicFramePr>
        <p:xfrm>
          <a:off x="34348" y="3833835"/>
          <a:ext cx="3364629" cy="3010408"/>
        </p:xfrm>
        <a:graphic>
          <a:graphicData uri="http://schemas.openxmlformats.org/drawingml/2006/table">
            <a:tbl>
              <a:tblPr firstRow="1" firstCol="1" bandRow="1">
                <a:tableStyleId>{793D81CF-94F2-401A-BA57-92F5A7B2D0C5}</a:tableStyleId>
              </a:tblPr>
              <a:tblGrid>
                <a:gridCol w="1697175">
                  <a:extLst>
                    <a:ext uri="{9D8B030D-6E8A-4147-A177-3AD203B41FA5}">
                      <a16:colId xmlns:a16="http://schemas.microsoft.com/office/drawing/2014/main" val="1495000073"/>
                    </a:ext>
                  </a:extLst>
                </a:gridCol>
                <a:gridCol w="1667454">
                  <a:extLst>
                    <a:ext uri="{9D8B030D-6E8A-4147-A177-3AD203B41FA5}">
                      <a16:colId xmlns:a16="http://schemas.microsoft.com/office/drawing/2014/main" val="1103193975"/>
                    </a:ext>
                  </a:extLst>
                </a:gridCol>
              </a:tblGrid>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u="none" dirty="0" err="1">
                          <a:cs typeface="Calibri"/>
                        </a:rPr>
                        <a:t>Quelles</a:t>
                      </a:r>
                      <a:r>
                        <a:rPr lang="es-ES" sz="1200" b="1" u="none" dirty="0">
                          <a:cs typeface="Calibri"/>
                        </a:rPr>
                        <a:t> </a:t>
                      </a:r>
                      <a:r>
                        <a:rPr lang="es-ES" sz="1200" b="1" u="none" dirty="0" err="1">
                          <a:cs typeface="Calibri"/>
                        </a:rPr>
                        <a:t>sont</a:t>
                      </a:r>
                      <a:r>
                        <a:rPr lang="es-ES" sz="1200" b="1" u="none" dirty="0">
                          <a:cs typeface="Calibri"/>
                        </a:rPr>
                        <a:t> les </a:t>
                      </a:r>
                      <a:r>
                        <a:rPr lang="es-ES" sz="1200" b="1" u="none" dirty="0" err="1">
                          <a:cs typeface="Calibri"/>
                        </a:rPr>
                        <a:t>règles</a:t>
                      </a:r>
                      <a:r>
                        <a:rPr lang="es-ES" sz="1200" b="1" u="none" dirty="0">
                          <a:cs typeface="Calibri"/>
                        </a:rPr>
                        <a:t>?</a:t>
                      </a:r>
                      <a:endParaRPr lang="es-ES_tradnl" sz="1200" b="1" u="none"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err="1">
                          <a:effectLst/>
                        </a:rPr>
                        <a:t>What</a:t>
                      </a:r>
                      <a:r>
                        <a:rPr lang="es-ES" sz="1200" b="1">
                          <a:effectLst/>
                        </a:rPr>
                        <a:t> are </a:t>
                      </a:r>
                      <a:r>
                        <a:rPr lang="es-ES" sz="1200" b="1" err="1">
                          <a:effectLst/>
                        </a:rPr>
                        <a:t>the</a:t>
                      </a:r>
                      <a:r>
                        <a:rPr lang="es-ES" sz="1200" b="1">
                          <a:effectLst/>
                        </a:rPr>
                        <a:t> rules?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7183">
                <a:tc>
                  <a:txBody>
                    <a:bodyPr/>
                    <a:lstStyle/>
                    <a:p>
                      <a:pPr marL="0" marR="0" lvl="0" indent="0" algn="l" rtl="0" eaLnBrk="1" fontAlgn="auto" latinLnBrk="0" hangingPunct="1">
                        <a:lnSpc>
                          <a:spcPct val="107000"/>
                        </a:lnSpc>
                        <a:spcBef>
                          <a:spcPts val="0"/>
                        </a:spcBef>
                        <a:spcAft>
                          <a:spcPts val="800"/>
                        </a:spcAft>
                        <a:buClrTx/>
                        <a:buSzTx/>
                        <a:buFontTx/>
                        <a:buNone/>
                      </a:pPr>
                      <a:r>
                        <a:rPr lang="es-ES_tradnl" sz="1200" err="1">
                          <a:cs typeface="Calibri"/>
                        </a:rPr>
                        <a:t>On</a:t>
                      </a:r>
                      <a:r>
                        <a:rPr lang="es-ES_tradnl" sz="1200">
                          <a:cs typeface="Calibri"/>
                        </a:rPr>
                        <a:t> </a:t>
                      </a:r>
                      <a:r>
                        <a:rPr lang="es-ES_tradnl" sz="1200" err="1">
                          <a:cs typeface="Calibri"/>
                        </a:rPr>
                        <a:t>doit</a:t>
                      </a:r>
                      <a:r>
                        <a:rPr lang="es-ES_tradnl" sz="1200">
                          <a:cs typeface="Calibri"/>
                        </a:rPr>
                        <a:t> / </a:t>
                      </a:r>
                      <a:r>
                        <a:rPr lang="es-ES_tradnl" sz="1200" err="1">
                          <a:cs typeface="Calibri"/>
                        </a:rPr>
                        <a:t>On</a:t>
                      </a:r>
                      <a:r>
                        <a:rPr lang="es-ES_tradnl" sz="1200">
                          <a:cs typeface="Calibri"/>
                        </a:rPr>
                        <a:t> </a:t>
                      </a:r>
                      <a:r>
                        <a:rPr lang="es-ES_tradnl" sz="1200" err="1">
                          <a:cs typeface="Calibri"/>
                        </a:rPr>
                        <a:t>ne</a:t>
                      </a:r>
                      <a:r>
                        <a:rPr lang="es-ES_tradnl" sz="1200">
                          <a:cs typeface="Calibri"/>
                        </a:rPr>
                        <a:t> </a:t>
                      </a:r>
                      <a:r>
                        <a:rPr lang="es-ES_tradnl" sz="1200" err="1">
                          <a:cs typeface="Calibri"/>
                        </a:rPr>
                        <a:t>doit</a:t>
                      </a:r>
                      <a:r>
                        <a:rPr lang="es-ES_tradnl" sz="1200">
                          <a:cs typeface="Calibri"/>
                        </a:rPr>
                        <a:t> </a:t>
                      </a:r>
                      <a:r>
                        <a:rPr lang="es-ES_tradnl" sz="1200" err="1">
                          <a:cs typeface="Calibri"/>
                        </a:rPr>
                        <a:t>pas</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a:ea typeface="Calibri" panose="020F0502020204030204" pitchFamily="34" charset="0"/>
                          <a:cs typeface="Arial"/>
                        </a:rPr>
                        <a:t>You must / You must not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7183">
                <a:tc>
                  <a:txBody>
                    <a:bodyPr/>
                    <a:lstStyle/>
                    <a:p>
                      <a:pPr marL="0" marR="0" lvl="0" indent="0" algn="l" rtl="0" eaLnBrk="1" fontAlgn="auto" latinLnBrk="0" hangingPunct="1">
                        <a:lnSpc>
                          <a:spcPct val="107000"/>
                        </a:lnSpc>
                        <a:spcBef>
                          <a:spcPts val="0"/>
                        </a:spcBef>
                        <a:spcAft>
                          <a:spcPts val="800"/>
                        </a:spcAft>
                        <a:buClrTx/>
                        <a:buSzTx/>
                        <a:buFontTx/>
                        <a:buNone/>
                      </a:pPr>
                      <a:r>
                        <a:rPr lang="es-ES_tradnl" sz="1200" err="1">
                          <a:cs typeface="Calibri"/>
                        </a:rPr>
                        <a:t>On</a:t>
                      </a:r>
                      <a:r>
                        <a:rPr lang="es-ES_tradnl" sz="1200">
                          <a:cs typeface="Calibri"/>
                        </a:rPr>
                        <a:t> </a:t>
                      </a:r>
                      <a:r>
                        <a:rPr lang="es-ES_tradnl" sz="1200" err="1">
                          <a:cs typeface="Calibri"/>
                        </a:rPr>
                        <a:t>peut</a:t>
                      </a:r>
                      <a:r>
                        <a:rPr lang="es-ES_tradnl" sz="1200">
                          <a:cs typeface="Calibri"/>
                        </a:rPr>
                        <a:t> / </a:t>
                      </a:r>
                      <a:r>
                        <a:rPr lang="es-ES_tradnl" sz="1200" err="1">
                          <a:cs typeface="Calibri"/>
                        </a:rPr>
                        <a:t>On</a:t>
                      </a:r>
                      <a:r>
                        <a:rPr lang="es-ES_tradnl" sz="1200">
                          <a:cs typeface="Calibri"/>
                        </a:rPr>
                        <a:t> </a:t>
                      </a:r>
                      <a:r>
                        <a:rPr lang="es-ES_tradnl" sz="1200" err="1">
                          <a:cs typeface="Calibri"/>
                        </a:rPr>
                        <a:t>ne</a:t>
                      </a:r>
                      <a:r>
                        <a:rPr lang="es-ES_tradnl" sz="1200">
                          <a:cs typeface="Calibri"/>
                        </a:rPr>
                        <a:t> </a:t>
                      </a:r>
                      <a:r>
                        <a:rPr lang="es-ES_tradnl" sz="1200" err="1">
                          <a:cs typeface="Calibri"/>
                        </a:rPr>
                        <a:t>peut</a:t>
                      </a:r>
                      <a:r>
                        <a:rPr lang="es-ES_tradnl" sz="1200">
                          <a:cs typeface="Calibri"/>
                        </a:rPr>
                        <a:t> </a:t>
                      </a:r>
                      <a:r>
                        <a:rPr lang="es-ES_tradnl" sz="1200" err="1">
                          <a:cs typeface="Calibri"/>
                        </a:rPr>
                        <a:t>pas</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a:ea typeface="Calibri" panose="020F0502020204030204" pitchFamily="34" charset="0"/>
                          <a:cs typeface="Arial"/>
                        </a:rPr>
                        <a:t>You can / You can not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Il</a:t>
                      </a:r>
                      <a:r>
                        <a:rPr lang="es-ES_tradnl" sz="1200">
                          <a:cs typeface="Calibri"/>
                        </a:rPr>
                        <a:t> </a:t>
                      </a:r>
                      <a:r>
                        <a:rPr lang="es-ES_tradnl" sz="1200" err="1">
                          <a:cs typeface="Calibri"/>
                        </a:rPr>
                        <a:t>faut</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You must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Il</a:t>
                      </a:r>
                      <a:r>
                        <a:rPr lang="es-ES_tradnl" sz="1200">
                          <a:cs typeface="Calibri"/>
                        </a:rPr>
                        <a:t> </a:t>
                      </a:r>
                      <a:r>
                        <a:rPr lang="es-ES_tradnl" sz="1200" err="1">
                          <a:cs typeface="Calibri"/>
                        </a:rPr>
                        <a:t>est</a:t>
                      </a:r>
                      <a:r>
                        <a:rPr lang="es-ES_tradnl" sz="1200">
                          <a:cs typeface="Calibri"/>
                        </a:rPr>
                        <a:t> </a:t>
                      </a:r>
                      <a:r>
                        <a:rPr lang="es-ES_tradnl" sz="1200" err="1">
                          <a:cs typeface="Calibri"/>
                        </a:rPr>
                        <a:t>interdit</a:t>
                      </a:r>
                      <a:r>
                        <a:rPr lang="es-ES_tradnl" sz="1200">
                          <a:cs typeface="Calibri"/>
                        </a:rPr>
                        <a:t> de/d’</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It is forbidden to</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Écouter</a:t>
                      </a:r>
                      <a:r>
                        <a:rPr lang="es-ES_tradnl" sz="1200">
                          <a:cs typeface="Calibri"/>
                        </a:rPr>
                        <a:t> en </a:t>
                      </a:r>
                      <a:r>
                        <a:rPr lang="es-ES_tradnl" sz="1200" err="1">
                          <a:cs typeface="Calibri"/>
                        </a:rPr>
                        <a:t>classe</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listen in class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3110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dirty="0" err="1">
                          <a:cs typeface="Calibri"/>
                        </a:rPr>
                        <a:t>Utiliser</a:t>
                      </a:r>
                      <a:r>
                        <a:rPr lang="es-ES_tradnl" sz="1200" dirty="0">
                          <a:cs typeface="Calibri"/>
                        </a:rPr>
                        <a:t> son portable en </a:t>
                      </a:r>
                      <a:r>
                        <a:rPr lang="es-ES_tradnl" sz="1200" dirty="0" err="1">
                          <a:cs typeface="Calibri"/>
                        </a:rPr>
                        <a:t>classe</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use your phone in class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Porter des </a:t>
                      </a:r>
                      <a:r>
                        <a:rPr lang="es-ES_tradnl" sz="1200" err="1">
                          <a:cs typeface="Calibri"/>
                        </a:rPr>
                        <a:t>bijoux</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wear jewellery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7183">
                <a:tc>
                  <a:txBody>
                    <a:bodyPr/>
                    <a:lstStyle/>
                    <a:p>
                      <a:pPr marL="0" marR="0" lvl="0" indent="0" algn="l" rtl="0" eaLnBrk="1" fontAlgn="auto" latinLnBrk="0" hangingPunct="1">
                        <a:lnSpc>
                          <a:spcPct val="107000"/>
                        </a:lnSpc>
                        <a:spcBef>
                          <a:spcPts val="0"/>
                        </a:spcBef>
                        <a:spcAft>
                          <a:spcPts val="800"/>
                        </a:spcAft>
                        <a:buClrTx/>
                        <a:buSzTx/>
                        <a:buFontTx/>
                        <a:buNone/>
                      </a:pPr>
                      <a:r>
                        <a:rPr lang="es-ES_tradnl" sz="1200">
                          <a:cs typeface="Calibri"/>
                        </a:rPr>
                        <a:t>Porter du </a:t>
                      </a:r>
                      <a:r>
                        <a:rPr lang="es-ES_tradnl" sz="1200" err="1">
                          <a:cs typeface="Calibri"/>
                        </a:rPr>
                        <a:t>maquillage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wear make-up</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a:ea typeface="+mn-lt"/>
                          <a:cs typeface="+mn-lt"/>
                        </a:rPr>
                        <a:t>Porter des </a:t>
                      </a:r>
                      <a:r>
                        <a:rPr lang="es-ES" sz="1200" err="1">
                          <a:ea typeface="+mn-lt"/>
                          <a:cs typeface="+mn-lt"/>
                        </a:rPr>
                        <a:t>baskets</a:t>
                      </a:r>
                      <a:endParaRPr lang="es-ES_tradnl" sz="120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wear trainers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Manquer</a:t>
                      </a:r>
                      <a:r>
                        <a:rPr lang="es-ES_tradnl" sz="1200">
                          <a:cs typeface="Calibri"/>
                        </a:rPr>
                        <a:t> les </a:t>
                      </a:r>
                      <a:r>
                        <a:rPr lang="es-ES_tradnl" sz="1200" err="1">
                          <a:cs typeface="Calibri"/>
                        </a:rPr>
                        <a:t>cours</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miss lessons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Être</a:t>
                      </a:r>
                      <a:r>
                        <a:rPr lang="es-ES_tradnl" sz="1200">
                          <a:cs typeface="Calibri"/>
                        </a:rPr>
                        <a:t> à </a:t>
                      </a:r>
                      <a:r>
                        <a:rPr lang="es-ES_tradnl" sz="1200" err="1">
                          <a:cs typeface="Calibri"/>
                        </a:rPr>
                        <a:t>l’heure</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be on time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Mâcher</a:t>
                      </a:r>
                      <a:r>
                        <a:rPr lang="es-ES_tradnl" sz="1200">
                          <a:cs typeface="Calibri"/>
                        </a:rPr>
                        <a:t> du </a:t>
                      </a:r>
                      <a:r>
                        <a:rPr lang="es-ES_tradnl" sz="1200" err="1">
                          <a:cs typeface="Calibri"/>
                        </a:rPr>
                        <a:t>chewing-gum</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chew chewing-gum</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718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Faire </a:t>
                      </a:r>
                      <a:r>
                        <a:rPr lang="es-ES_tradnl" sz="1200" err="1">
                          <a:cs typeface="Calibri"/>
                        </a:rPr>
                        <a:t>ses</a:t>
                      </a:r>
                      <a:r>
                        <a:rPr lang="es-ES_tradnl" sz="1200">
                          <a:cs typeface="Calibri"/>
                        </a:rPr>
                        <a:t> </a:t>
                      </a:r>
                      <a:r>
                        <a:rPr lang="es-ES_tradnl" sz="1200" err="1">
                          <a:cs typeface="Calibri"/>
                        </a:rPr>
                        <a:t>devoirs</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do homework</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bl>
          </a:graphicData>
        </a:graphic>
      </p:graphicFrame>
      <p:graphicFrame>
        <p:nvGraphicFramePr>
          <p:cNvPr id="9" name="Taula 8">
            <a:extLst>
              <a:ext uri="{FF2B5EF4-FFF2-40B4-BE49-F238E27FC236}">
                <a16:creationId xmlns:a16="http://schemas.microsoft.com/office/drawing/2014/main" id="{47AEE10E-79DD-AB51-7C67-5401094B9919}"/>
              </a:ext>
            </a:extLst>
          </p:cNvPr>
          <p:cNvGraphicFramePr>
            <a:graphicFrameLocks noGrp="1"/>
          </p:cNvGraphicFramePr>
          <p:nvPr>
            <p:extLst>
              <p:ext uri="{D42A27DB-BD31-4B8C-83A1-F6EECF244321}">
                <p14:modId xmlns:p14="http://schemas.microsoft.com/office/powerpoint/2010/main" val="2968126414"/>
              </p:ext>
            </p:extLst>
          </p:nvPr>
        </p:nvGraphicFramePr>
        <p:xfrm>
          <a:off x="3412596" y="3418658"/>
          <a:ext cx="3604683" cy="3375914"/>
        </p:xfrm>
        <a:graphic>
          <a:graphicData uri="http://schemas.openxmlformats.org/drawingml/2006/table">
            <a:tbl>
              <a:tblPr firstRow="1" firstCol="1" bandRow="1">
                <a:tableStyleId>{793D81CF-94F2-401A-BA57-92F5A7B2D0C5}</a:tableStyleId>
              </a:tblPr>
              <a:tblGrid>
                <a:gridCol w="2005710">
                  <a:extLst>
                    <a:ext uri="{9D8B030D-6E8A-4147-A177-3AD203B41FA5}">
                      <a16:colId xmlns:a16="http://schemas.microsoft.com/office/drawing/2014/main" val="1495000073"/>
                    </a:ext>
                  </a:extLst>
                </a:gridCol>
                <a:gridCol w="1598973">
                  <a:extLst>
                    <a:ext uri="{9D8B030D-6E8A-4147-A177-3AD203B41FA5}">
                      <a16:colId xmlns:a16="http://schemas.microsoft.com/office/drawing/2014/main" val="1103193975"/>
                    </a:ext>
                  </a:extLst>
                </a:gridCol>
              </a:tblGrid>
              <a:tr h="3110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b="1" err="1">
                          <a:cs typeface="Calibri"/>
                        </a:rPr>
                        <a:t>Qu’est</a:t>
                      </a:r>
                      <a:r>
                        <a:rPr lang="es-ES_tradnl" sz="1200" b="1">
                          <a:cs typeface="Calibri"/>
                        </a:rPr>
                        <a:t>-ce que tu </a:t>
                      </a:r>
                      <a:r>
                        <a:rPr lang="es-ES_tradnl" sz="1200" b="1" err="1">
                          <a:cs typeface="Calibri"/>
                        </a:rPr>
                        <a:t>voudrais</a:t>
                      </a:r>
                      <a:r>
                        <a:rPr lang="es-ES_tradnl" sz="1200" b="1">
                          <a:cs typeface="Calibri"/>
                        </a:rPr>
                        <a:t> faire </a:t>
                      </a:r>
                      <a:r>
                        <a:rPr lang="es-ES_tradnl" sz="1200" b="1" err="1">
                          <a:cs typeface="Calibri"/>
                        </a:rPr>
                        <a:t>dans</a:t>
                      </a:r>
                      <a:r>
                        <a:rPr lang="es-ES_tradnl" sz="1200" b="1">
                          <a:cs typeface="Calibri"/>
                        </a:rPr>
                        <a:t> le </a:t>
                      </a:r>
                      <a:r>
                        <a:rPr lang="es-ES_tradnl" sz="1200" b="1" err="1">
                          <a:cs typeface="Calibri"/>
                        </a:rPr>
                        <a:t>futur</a:t>
                      </a:r>
                      <a:r>
                        <a:rPr lang="es-ES_tradnl" sz="1200" b="1">
                          <a:cs typeface="Calibri"/>
                        </a:rPr>
                        <a: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err="1">
                          <a:effectLst/>
                        </a:rPr>
                        <a:t>What</a:t>
                      </a:r>
                      <a:r>
                        <a:rPr lang="es-ES" sz="1200" b="1">
                          <a:effectLst/>
                        </a:rPr>
                        <a:t> </a:t>
                      </a:r>
                      <a:r>
                        <a:rPr lang="es-ES" sz="1200" b="1" err="1">
                          <a:effectLst/>
                        </a:rPr>
                        <a:t>would</a:t>
                      </a:r>
                      <a:r>
                        <a:rPr lang="es-ES" sz="1200" b="1">
                          <a:effectLst/>
                        </a:rPr>
                        <a:t> </a:t>
                      </a:r>
                      <a:r>
                        <a:rPr lang="es-ES" sz="1200" b="1" err="1">
                          <a:effectLst/>
                        </a:rPr>
                        <a:t>you</a:t>
                      </a:r>
                      <a:r>
                        <a:rPr lang="es-ES" sz="1200" b="1">
                          <a:effectLst/>
                        </a:rPr>
                        <a:t> </a:t>
                      </a:r>
                      <a:r>
                        <a:rPr lang="es-ES" sz="1200" b="1" err="1">
                          <a:effectLst/>
                        </a:rPr>
                        <a:t>like</a:t>
                      </a:r>
                      <a:r>
                        <a:rPr lang="es-ES" sz="1200" b="1">
                          <a:effectLst/>
                        </a:rPr>
                        <a:t> </a:t>
                      </a:r>
                      <a:r>
                        <a:rPr lang="es-ES" sz="1200" b="1" err="1">
                          <a:effectLst/>
                        </a:rPr>
                        <a:t>to</a:t>
                      </a:r>
                      <a:r>
                        <a:rPr lang="es-ES" sz="1200" b="1">
                          <a:effectLst/>
                        </a:rPr>
                        <a:t> do in </a:t>
                      </a:r>
                      <a:r>
                        <a:rPr lang="es-ES" sz="1200" b="1" err="1">
                          <a:effectLst/>
                        </a:rPr>
                        <a:t>the</a:t>
                      </a:r>
                      <a:r>
                        <a:rPr lang="es-ES" sz="1200" b="1">
                          <a:effectLst/>
                        </a:rPr>
                        <a:t> future?</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b="1">
                          <a:cs typeface="Calibri"/>
                        </a:rPr>
                        <a:t>Je vais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 am going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60764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b="1">
                          <a:cs typeface="Calibri"/>
                        </a:rPr>
                        <a:t>Je </a:t>
                      </a:r>
                      <a:r>
                        <a:rPr lang="es-ES_tradnl" sz="1200" b="1" err="1">
                          <a:cs typeface="Calibri"/>
                        </a:rPr>
                        <a:t>voudrais</a:t>
                      </a:r>
                      <a:r>
                        <a:rPr lang="es-ES_tradnl" sz="1200" b="1">
                          <a:cs typeface="Calibri"/>
                        </a:rPr>
                        <a:t>/</a:t>
                      </a:r>
                      <a:r>
                        <a:rPr lang="es-ES_tradnl" sz="1200" b="1" err="1">
                          <a:cs typeface="Calibri"/>
                        </a:rPr>
                        <a:t>J’aimerais</a:t>
                      </a:r>
                      <a:endParaRPr lang="es-ES_tradnl" sz="1200" b="1">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 would like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120750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Réussir</a:t>
                      </a:r>
                      <a:r>
                        <a:rPr lang="es-ES_tradnl" sz="1200">
                          <a:cs typeface="Calibri"/>
                        </a:rPr>
                        <a:t> mes </a:t>
                      </a:r>
                      <a:r>
                        <a:rPr lang="es-ES_tradnl" sz="1200" err="1">
                          <a:cs typeface="Calibri"/>
                        </a:rPr>
                        <a:t>examens</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pass my exams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Recevoir</a:t>
                      </a:r>
                      <a:r>
                        <a:rPr lang="es-ES_tradnl" sz="1200">
                          <a:cs typeface="Calibri"/>
                        </a:rPr>
                        <a:t> des </a:t>
                      </a:r>
                      <a:r>
                        <a:rPr lang="es-ES_tradnl" sz="1200" err="1">
                          <a:cs typeface="Calibri"/>
                        </a:rPr>
                        <a:t>bonnes</a:t>
                      </a:r>
                      <a:r>
                        <a:rPr lang="es-ES_tradnl" sz="1200">
                          <a:cs typeface="Calibri"/>
                        </a:rPr>
                        <a:t> notes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get good results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dirty="0">
                          <a:cs typeface="Calibri"/>
                        </a:rPr>
                        <a:t>Faire un </a:t>
                      </a:r>
                      <a:r>
                        <a:rPr lang="es-ES_tradnl" sz="1200" dirty="0" err="1">
                          <a:cs typeface="Calibri"/>
                        </a:rPr>
                        <a:t>apprentissage</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do an apprenticeship</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Chercher</a:t>
                      </a:r>
                      <a:r>
                        <a:rPr lang="es-ES_tradnl" sz="1200">
                          <a:cs typeface="Calibri"/>
                        </a:rPr>
                        <a:t> du </a:t>
                      </a:r>
                      <a:r>
                        <a:rPr lang="es-ES_tradnl" sz="1200" err="1">
                          <a:cs typeface="Calibri"/>
                        </a:rPr>
                        <a:t>travail</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search for a job</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Faire du </a:t>
                      </a:r>
                      <a:r>
                        <a:rPr lang="es-ES_tradnl" sz="1200" err="1">
                          <a:cs typeface="Calibri"/>
                        </a:rPr>
                        <a:t>bénévolat</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do voluntary work</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rtl="0" eaLnBrk="1" fontAlgn="auto" latinLnBrk="0" hangingPunct="1">
                        <a:lnSpc>
                          <a:spcPct val="107000"/>
                        </a:lnSpc>
                        <a:spcBef>
                          <a:spcPts val="0"/>
                        </a:spcBef>
                        <a:spcAft>
                          <a:spcPts val="800"/>
                        </a:spcAft>
                        <a:buClrTx/>
                        <a:buSzTx/>
                        <a:buFontTx/>
                        <a:buNone/>
                      </a:pPr>
                      <a:r>
                        <a:rPr lang="es-ES_tradnl" sz="1200">
                          <a:cs typeface="Calibri"/>
                        </a:rPr>
                        <a:t>Voyager </a:t>
                      </a:r>
                      <a:r>
                        <a:rPr lang="es-ES_tradnl" sz="1200" err="1">
                          <a:cs typeface="Calibri"/>
                        </a:rPr>
                        <a:t>autour</a:t>
                      </a:r>
                      <a:r>
                        <a:rPr lang="es-ES_tradnl" sz="1200">
                          <a:cs typeface="Calibri"/>
                        </a:rPr>
                        <a:t> du monde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travel the world</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dirty="0" err="1">
                          <a:cs typeface="Calibri"/>
                        </a:rPr>
                        <a:t>Avoir</a:t>
                      </a:r>
                      <a:r>
                        <a:rPr lang="es-ES_tradnl" sz="1200" dirty="0">
                          <a:cs typeface="Calibri"/>
                        </a:rPr>
                        <a:t> des </a:t>
                      </a:r>
                      <a:r>
                        <a:rPr lang="es-ES_tradnl" sz="1200" dirty="0" err="1">
                          <a:cs typeface="Calibri"/>
                        </a:rPr>
                        <a:t>enfants</a:t>
                      </a:r>
                      <a:r>
                        <a:rPr lang="es-ES_tradnl" sz="1200" dirty="0">
                          <a:cs typeface="Calibri"/>
                        </a:rPr>
                        <a:t>/me </a:t>
                      </a:r>
                      <a:r>
                        <a:rPr lang="es-ES_tradnl" sz="1200" dirty="0" err="1">
                          <a:cs typeface="Calibri"/>
                        </a:rPr>
                        <a:t>marier</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have children/marry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Apprendre</a:t>
                      </a:r>
                      <a:r>
                        <a:rPr lang="es-ES_tradnl" sz="1200">
                          <a:cs typeface="Calibri"/>
                        </a:rPr>
                        <a:t> à </a:t>
                      </a:r>
                      <a:r>
                        <a:rPr lang="es-ES_tradnl" sz="1200" err="1">
                          <a:cs typeface="Calibri"/>
                        </a:rPr>
                        <a:t>conduire</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learn to drive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a:lnSpc>
                          <a:spcPct val="107000"/>
                        </a:lnSpc>
                        <a:spcAft>
                          <a:spcPts val="800"/>
                        </a:spcAft>
                      </a:pPr>
                      <a:r>
                        <a:rPr lang="en-GB" sz="1200" err="1">
                          <a:effectLst/>
                          <a:latin typeface="Calibri" panose="020F0502020204030204" pitchFamily="34" charset="0"/>
                          <a:ea typeface="Calibri" panose="020F0502020204030204" pitchFamily="34" charset="0"/>
                          <a:cs typeface="Arial" panose="020B0604020202020204" pitchFamily="34" charset="0"/>
                        </a:rPr>
                        <a:t>Devenir</a:t>
                      </a: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To become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Médecin</a:t>
                      </a:r>
                      <a:r>
                        <a:rPr lang="es-ES_tradnl" sz="1200">
                          <a:cs typeface="Calibri"/>
                        </a:rPr>
                        <a:t>/</a:t>
                      </a:r>
                      <a:r>
                        <a:rPr lang="es-ES_tradnl" sz="1200" err="1">
                          <a:cs typeface="Calibri"/>
                        </a:rPr>
                        <a:t>Veterinaire</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doctor/a vet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err="1">
                          <a:cs typeface="Calibri"/>
                        </a:rPr>
                        <a:t>Professeur</a:t>
                      </a:r>
                      <a:r>
                        <a:rPr lang="es-ES_tradnl" sz="1200">
                          <a:cs typeface="Calibri"/>
                        </a:rPr>
                        <a:t>/</a:t>
                      </a:r>
                      <a:r>
                        <a:rPr lang="es-ES_tradnl" sz="1200" err="1">
                          <a:cs typeface="Calibri"/>
                        </a:rPr>
                        <a:t>Avocat</a:t>
                      </a:r>
                      <a:r>
                        <a:rPr lang="es-ES_tradnl" sz="1200">
                          <a:cs typeface="Calibri"/>
                        </a:rPr>
                        <a:t>(e)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teacher/a lawyer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dirty="0" err="1">
                          <a:cs typeface="Calibri"/>
                        </a:rPr>
                        <a:t>Mécanicien</a:t>
                      </a:r>
                      <a:r>
                        <a:rPr lang="es-ES_tradnl" sz="1200" dirty="0">
                          <a:cs typeface="Calibri"/>
                        </a:rPr>
                        <a:t>(</a:t>
                      </a:r>
                      <a:r>
                        <a:rPr lang="es-ES_tradnl" sz="1200" dirty="0" err="1">
                          <a:cs typeface="Calibri"/>
                        </a:rPr>
                        <a:t>ne</a:t>
                      </a:r>
                      <a:r>
                        <a:rPr lang="es-ES_tradnl" sz="1200" dirty="0">
                          <a:cs typeface="Calibri"/>
                        </a:rPr>
                        <a:t>)/</a:t>
                      </a:r>
                      <a:r>
                        <a:rPr lang="es-ES_tradnl" sz="1200" dirty="0" err="1">
                          <a:cs typeface="Calibri"/>
                        </a:rPr>
                        <a:t>Plombier</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mechanic/a plumber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a:lnSpc>
                          <a:spcPct val="107000"/>
                        </a:lnSpc>
                        <a:spcAft>
                          <a:spcPts val="800"/>
                        </a:spcAft>
                      </a:pPr>
                      <a:r>
                        <a:rPr lang="es-ES_tradnl" sz="1200" err="1">
                          <a:cs typeface="Calibri"/>
                        </a:rPr>
                        <a:t>Pompier</a:t>
                      </a:r>
                      <a:r>
                        <a:rPr lang="es-ES_tradnl" sz="1200">
                          <a:cs typeface="Calibri"/>
                        </a:rPr>
                        <a:t> (</a:t>
                      </a:r>
                      <a:r>
                        <a:rPr lang="es-ES_tradnl" sz="1200" err="1">
                          <a:cs typeface="Calibri"/>
                        </a:rPr>
                        <a:t>ière</a:t>
                      </a:r>
                      <a:r>
                        <a:rPr lang="es-ES_tradnl" sz="1200">
                          <a:cs typeface="Calibri"/>
                        </a:rPr>
                        <a:t>)</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A firefighter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a:cs typeface="Calibri"/>
                        </a:rPr>
                        <a:t>Coiffeur(</a:t>
                      </a:r>
                      <a:r>
                        <a:rPr lang="es-ES_tradnl" sz="1200" err="1">
                          <a:cs typeface="Calibri"/>
                        </a:rPr>
                        <a:t>euse</a:t>
                      </a:r>
                      <a:r>
                        <a:rPr lang="es-ES_tradnl" sz="1200">
                          <a:cs typeface="Calibri"/>
                        </a:rPr>
                        <a: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hairdresser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08675893"/>
                  </a:ext>
                </a:extLst>
              </a:tr>
            </a:tbl>
          </a:graphicData>
        </a:graphic>
      </p:graphicFrame>
      <p:pic>
        <p:nvPicPr>
          <p:cNvPr id="10" name="Picture 2" descr="english Icon 2335627">
            <a:extLst>
              <a:ext uri="{FF2B5EF4-FFF2-40B4-BE49-F238E27FC236}">
                <a16:creationId xmlns:a16="http://schemas.microsoft.com/office/drawing/2014/main" id="{9E7A5416-BB7D-0AAA-E9CE-0BB9DFCB76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35" y="884700"/>
            <a:ext cx="87109" cy="871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panish flag Icon 168341">
            <a:extLst>
              <a:ext uri="{FF2B5EF4-FFF2-40B4-BE49-F238E27FC236}">
                <a16:creationId xmlns:a16="http://schemas.microsoft.com/office/drawing/2014/main" id="{26C6E845-542B-6443-3891-7AE443AE06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67" y="1063963"/>
            <a:ext cx="126643" cy="126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nch Icon 2335626">
            <a:extLst>
              <a:ext uri="{FF2B5EF4-FFF2-40B4-BE49-F238E27FC236}">
                <a16:creationId xmlns:a16="http://schemas.microsoft.com/office/drawing/2014/main" id="{4661360C-03A9-19C1-9892-2297EC13FA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4348" y="1351981"/>
            <a:ext cx="126643" cy="126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rama Icon 301084">
            <a:extLst>
              <a:ext uri="{FF2B5EF4-FFF2-40B4-BE49-F238E27FC236}">
                <a16:creationId xmlns:a16="http://schemas.microsoft.com/office/drawing/2014/main" id="{B4D451EA-75E2-0C04-A7EB-D887360BC6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0" y="1613068"/>
            <a:ext cx="170750" cy="170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art Icon 372614">
            <a:extLst>
              <a:ext uri="{FF2B5EF4-FFF2-40B4-BE49-F238E27FC236}">
                <a16:creationId xmlns:a16="http://schemas.microsoft.com/office/drawing/2014/main" id="{6F0F1943-AC6C-1448-E9E2-5B3D1F7C33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06" y="1768092"/>
            <a:ext cx="170751" cy="170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sport Icon 4583466">
            <a:extLst>
              <a:ext uri="{FF2B5EF4-FFF2-40B4-BE49-F238E27FC236}">
                <a16:creationId xmlns:a16="http://schemas.microsoft.com/office/drawing/2014/main" id="{9F6711A9-40DA-F6D4-6239-4E30322CBB3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06" y="1961349"/>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computing Icon 2560106">
            <a:extLst>
              <a:ext uri="{FF2B5EF4-FFF2-40B4-BE49-F238E27FC236}">
                <a16:creationId xmlns:a16="http://schemas.microsoft.com/office/drawing/2014/main" id="{6DE192F1-3220-D727-8FA5-036D1B79D1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74" y="2165680"/>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usic Icon 836910">
            <a:extLst>
              <a:ext uri="{FF2B5EF4-FFF2-40B4-BE49-F238E27FC236}">
                <a16:creationId xmlns:a16="http://schemas.microsoft.com/office/drawing/2014/main" id="{BC1BC371-6770-EC73-01E3-36EF092DCFF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1" y="2319286"/>
            <a:ext cx="170751" cy="1707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design technology Icon 1496648">
            <a:extLst>
              <a:ext uri="{FF2B5EF4-FFF2-40B4-BE49-F238E27FC236}">
                <a16:creationId xmlns:a16="http://schemas.microsoft.com/office/drawing/2014/main" id="{74B9A28E-1B9B-AC77-2245-A689A31AFE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785" y="2571382"/>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geography Icon 2035627">
            <a:extLst>
              <a:ext uri="{FF2B5EF4-FFF2-40B4-BE49-F238E27FC236}">
                <a16:creationId xmlns:a16="http://schemas.microsoft.com/office/drawing/2014/main" id="{B08CB19B-40E8-5143-0DD3-BA53FFBC15F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15" y="2717123"/>
            <a:ext cx="212435" cy="2124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history Icon 1441452">
            <a:extLst>
              <a:ext uri="{FF2B5EF4-FFF2-40B4-BE49-F238E27FC236}">
                <a16:creationId xmlns:a16="http://schemas.microsoft.com/office/drawing/2014/main" id="{F064701F-D81C-4EC2-E637-A4455650D85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434" y="2902925"/>
            <a:ext cx="142862" cy="142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religious education Icon 1452535">
            <a:extLst>
              <a:ext uri="{FF2B5EF4-FFF2-40B4-BE49-F238E27FC236}">
                <a16:creationId xmlns:a16="http://schemas.microsoft.com/office/drawing/2014/main" id="{B60E2924-EBE8-4FC9-5CF7-FEB5F6D643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785" y="3073022"/>
            <a:ext cx="142862" cy="1428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rest Icon 4784275">
            <a:extLst>
              <a:ext uri="{FF2B5EF4-FFF2-40B4-BE49-F238E27FC236}">
                <a16:creationId xmlns:a16="http://schemas.microsoft.com/office/drawing/2014/main" id="{EEBD7ECE-D02D-467D-7E0E-F8AA99CC9B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98" y="3262072"/>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8" descr="maths Icon 1423705">
            <a:extLst>
              <a:ext uri="{FF2B5EF4-FFF2-40B4-BE49-F238E27FC236}">
                <a16:creationId xmlns:a16="http://schemas.microsoft.com/office/drawing/2014/main" id="{20C69323-9860-89B5-DCE3-D91AC37FA4B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23" y="3464108"/>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0" descr="science Icon 2642780">
            <a:extLst>
              <a:ext uri="{FF2B5EF4-FFF2-40B4-BE49-F238E27FC236}">
                <a16:creationId xmlns:a16="http://schemas.microsoft.com/office/drawing/2014/main" id="{826624DF-D94D-2366-66F6-2CFB2A1F571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3" y="3641304"/>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blazer Icon 1157559">
            <a:extLst>
              <a:ext uri="{FF2B5EF4-FFF2-40B4-BE49-F238E27FC236}">
                <a16:creationId xmlns:a16="http://schemas.microsoft.com/office/drawing/2014/main" id="{CD9CA0F2-B721-0A4C-D7A3-1C43D4D7809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30439" y="1100696"/>
            <a:ext cx="216693" cy="2166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4" descr="jumper Icon 1320991">
            <a:extLst>
              <a:ext uri="{FF2B5EF4-FFF2-40B4-BE49-F238E27FC236}">
                <a16:creationId xmlns:a16="http://schemas.microsoft.com/office/drawing/2014/main" id="{D49324FA-9178-001C-474F-2575CAD264E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63851" y="1300944"/>
            <a:ext cx="184378" cy="1843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shirt Icon 1011070">
            <a:extLst>
              <a:ext uri="{FF2B5EF4-FFF2-40B4-BE49-F238E27FC236}">
                <a16:creationId xmlns:a16="http://schemas.microsoft.com/office/drawing/2014/main" id="{6F589DAD-A1F7-0429-CEBF-146A68C82829}"/>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65254" y="1477149"/>
            <a:ext cx="168790" cy="1687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0" descr="tie Icon 5248239">
            <a:extLst>
              <a:ext uri="{FF2B5EF4-FFF2-40B4-BE49-F238E27FC236}">
                <a16:creationId xmlns:a16="http://schemas.microsoft.com/office/drawing/2014/main" id="{21574303-6D9F-3B66-64D9-60CC50CB4DE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852731" y="1685570"/>
            <a:ext cx="193836" cy="1938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descr="skirt Icon 110063">
            <a:extLst>
              <a:ext uri="{FF2B5EF4-FFF2-40B4-BE49-F238E27FC236}">
                <a16:creationId xmlns:a16="http://schemas.microsoft.com/office/drawing/2014/main" id="{B7673A06-0BA1-B169-7175-4A4F86C9583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38340" y="1899281"/>
            <a:ext cx="187447" cy="1874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4" descr="ankle socks Icon 3587668">
            <a:extLst>
              <a:ext uri="{FF2B5EF4-FFF2-40B4-BE49-F238E27FC236}">
                <a16:creationId xmlns:a16="http://schemas.microsoft.com/office/drawing/2014/main" id="{6F5FE800-CAF1-B526-CCA1-759D2DB9DA6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90488" y="2001788"/>
            <a:ext cx="262733" cy="2627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trousers Icon 1012780">
            <a:extLst>
              <a:ext uri="{FF2B5EF4-FFF2-40B4-BE49-F238E27FC236}">
                <a16:creationId xmlns:a16="http://schemas.microsoft.com/office/drawing/2014/main" id="{B29EF403-0FDE-ED74-76B1-23B543296B3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02028" y="2301088"/>
            <a:ext cx="178246" cy="1782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8" descr="shoes Icon 3202297">
            <a:extLst>
              <a:ext uri="{FF2B5EF4-FFF2-40B4-BE49-F238E27FC236}">
                <a16:creationId xmlns:a16="http://schemas.microsoft.com/office/drawing/2014/main" id="{5111D7D7-BB0A-C91C-037C-E70A0702C87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859583" y="2446705"/>
            <a:ext cx="198516" cy="1985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0" descr="tights Icon 3482534">
            <a:extLst>
              <a:ext uri="{FF2B5EF4-FFF2-40B4-BE49-F238E27FC236}">
                <a16:creationId xmlns:a16="http://schemas.microsoft.com/office/drawing/2014/main" id="{FB0EF6DD-C30C-776C-769F-67FACE7C0DC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832801" y="2602943"/>
            <a:ext cx="274237" cy="27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2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Title 1">
            <a:extLst>
              <a:ext uri="{FF2B5EF4-FFF2-40B4-BE49-F238E27FC236}">
                <a16:creationId xmlns:a16="http://schemas.microsoft.com/office/drawing/2014/main" id="{16660BD4-6D94-648D-1073-06A5E2FA2557}"/>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French</a:t>
            </a:r>
            <a:endParaRPr lang="en-GB" sz="1400" dirty="0">
              <a:solidFill>
                <a:schemeClr val="bg1"/>
              </a:solidFill>
              <a:latin typeface="+mn-lt"/>
              <a:ea typeface="Calibri"/>
              <a:cs typeface="Calibri"/>
            </a:endParaRPr>
          </a:p>
        </p:txBody>
      </p:sp>
      <p:sp>
        <p:nvSpPr>
          <p:cNvPr id="2" name="Shape 65">
            <a:extLst>
              <a:ext uri="{FF2B5EF4-FFF2-40B4-BE49-F238E27FC236}">
                <a16:creationId xmlns:a16="http://schemas.microsoft.com/office/drawing/2014/main" id="{DA724FE9-8DE5-99C0-89D4-CDC1B033B0FE}"/>
              </a:ext>
            </a:extLst>
          </p:cNvPr>
          <p:cNvSpPr txBox="1">
            <a:spLocks/>
          </p:cNvSpPr>
          <p:nvPr/>
        </p:nvSpPr>
        <p:spPr>
          <a:xfrm>
            <a:off x="160407" y="612198"/>
            <a:ext cx="1017899" cy="889367"/>
          </a:xfrm>
          <a:prstGeom prst="rect">
            <a:avLst/>
          </a:prstGeom>
          <a:solidFill>
            <a:srgbClr val="FFFF00"/>
          </a:solidFill>
        </p:spPr>
        <p:txBody>
          <a:bodyPr vert="horz" lIns="74283" tIns="74283" rIns="74283" bIns="74283"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1200" u="sng"/>
              <a:t>9.11 My school</a:t>
            </a:r>
            <a:br>
              <a:rPr lang="en-GB" sz="1200" u="sng">
                <a:cs typeface="Calibri"/>
              </a:rPr>
            </a:br>
            <a:r>
              <a:rPr lang="en-GB" sz="1200" u="sng"/>
              <a:t> Knowledge Organiser</a:t>
            </a:r>
            <a:endParaRPr lang="en-GB" sz="1200" u="sng" dirty="0">
              <a:cs typeface="Calibri"/>
            </a:endParaRPr>
          </a:p>
        </p:txBody>
      </p:sp>
      <p:sp>
        <p:nvSpPr>
          <p:cNvPr id="4" name="TextBox 1">
            <a:extLst>
              <a:ext uri="{FF2B5EF4-FFF2-40B4-BE49-F238E27FC236}">
                <a16:creationId xmlns:a16="http://schemas.microsoft.com/office/drawing/2014/main" id="{2891C73C-69CB-4988-4F4A-902E32E1E8CD}"/>
              </a:ext>
            </a:extLst>
          </p:cNvPr>
          <p:cNvSpPr txBox="1"/>
          <p:nvPr/>
        </p:nvSpPr>
        <p:spPr>
          <a:xfrm>
            <a:off x="433633" y="3019569"/>
            <a:ext cx="8355352" cy="1921681"/>
          </a:xfrm>
          <a:prstGeom prst="rect">
            <a:avLst/>
          </a:prstGeom>
          <a:noFill/>
          <a:ln>
            <a:solidFill>
              <a:schemeClr val="tx1"/>
            </a:solidFill>
          </a:ln>
        </p:spPr>
        <p:txBody>
          <a:bodyPr wrap="square" lIns="74295" tIns="37148" rIns="74295" bIns="37148"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r>
              <a:rPr lang="en-GB" sz="1200" b="1" u="sng" dirty="0">
                <a:solidFill>
                  <a:srgbClr val="FF0000"/>
                </a:solidFill>
              </a:rPr>
              <a:t>Adjectives</a:t>
            </a:r>
            <a:r>
              <a:rPr lang="en-GB" sz="1200" b="1" dirty="0"/>
              <a:t> </a:t>
            </a:r>
            <a:r>
              <a:rPr lang="en-GB" sz="1200" dirty="0"/>
              <a:t>describe nouns e.g., a </a:t>
            </a:r>
            <a:r>
              <a:rPr lang="en-GB" sz="1200" b="1" u="sng" dirty="0"/>
              <a:t>black </a:t>
            </a:r>
            <a:r>
              <a:rPr lang="en-GB" sz="1200" dirty="0"/>
              <a:t>blazer.</a:t>
            </a:r>
          </a:p>
          <a:p>
            <a:endParaRPr lang="en-GB" sz="1200" dirty="0"/>
          </a:p>
          <a:p>
            <a:pPr fontAlgn="t"/>
            <a:r>
              <a:rPr lang="en-GB" sz="1200" dirty="0"/>
              <a:t>In French, adjectives normally go after the words they are describing e.g., </a:t>
            </a:r>
            <a:r>
              <a:rPr lang="en-GB" sz="1200" dirty="0" err="1"/>
              <a:t>une</a:t>
            </a:r>
            <a:r>
              <a:rPr lang="en-GB" sz="1200" dirty="0"/>
              <a:t> chemise </a:t>
            </a:r>
            <a:r>
              <a:rPr lang="en-GB" sz="1200" dirty="0" err="1"/>
              <a:t>bleue</a:t>
            </a:r>
            <a:r>
              <a:rPr lang="en-GB" sz="1200" dirty="0"/>
              <a:t> (a blue shirt) and they must agree with the noun they are describing.</a:t>
            </a:r>
            <a:endParaRPr lang="en-GB" sz="1200" dirty="0">
              <a:cs typeface="Calibri"/>
            </a:endParaRPr>
          </a:p>
          <a:p>
            <a:endParaRPr lang="en-GB" sz="1200" dirty="0"/>
          </a:p>
          <a:p>
            <a:pPr fontAlgn="t"/>
            <a:r>
              <a:rPr lang="en-US" sz="1200" dirty="0"/>
              <a:t>Adjectives must agree with the noun (or pronoun) they describe in gender and in number. </a:t>
            </a:r>
            <a:endParaRPr lang="en-GB" sz="1200" dirty="0"/>
          </a:p>
          <a:p>
            <a:endParaRPr lang="en-US" sz="1200" dirty="0"/>
          </a:p>
          <a:p>
            <a:r>
              <a:rPr lang="en-US" sz="1200" dirty="0"/>
              <a:t>This means that if the noun an adjective describes is feminine, the adjective must be feminine e.g., </a:t>
            </a:r>
            <a:r>
              <a:rPr lang="es-ES_tradnl" sz="1200" dirty="0"/>
              <a:t>une veste </a:t>
            </a:r>
            <a:r>
              <a:rPr lang="es-ES_tradnl" sz="1200" dirty="0" err="1"/>
              <a:t>noire</a:t>
            </a:r>
            <a:r>
              <a:rPr lang="es-ES_tradnl" sz="1200" dirty="0"/>
              <a:t> (a </a:t>
            </a:r>
            <a:r>
              <a:rPr lang="es-ES_tradnl" sz="1200" dirty="0" err="1"/>
              <a:t>black</a:t>
            </a:r>
            <a:r>
              <a:rPr lang="es-ES_tradnl" sz="1200" dirty="0"/>
              <a:t> blazer)</a:t>
            </a:r>
            <a:r>
              <a:rPr lang="en-US" sz="1200" dirty="0"/>
              <a:t>.  </a:t>
            </a:r>
            <a:endParaRPr lang="en-GB" sz="1200" dirty="0">
              <a:cs typeface="Calibri"/>
            </a:endParaRPr>
          </a:p>
          <a:p>
            <a:endParaRPr lang="en-US" sz="1200" dirty="0"/>
          </a:p>
          <a:p>
            <a:r>
              <a:rPr lang="en-US" sz="1200" dirty="0"/>
              <a:t>If that same noun is also plural, the adjective will be feminine </a:t>
            </a:r>
            <a:r>
              <a:rPr lang="en-US" sz="1200" b="1" dirty="0"/>
              <a:t>AND </a:t>
            </a:r>
            <a:r>
              <a:rPr lang="en-US" sz="1200" dirty="0"/>
              <a:t>plural as well e.g., les </a:t>
            </a:r>
            <a:r>
              <a:rPr lang="en-US" sz="1200" dirty="0" err="1"/>
              <a:t>chaussettes</a:t>
            </a:r>
            <a:r>
              <a:rPr lang="en-US" sz="1200" dirty="0"/>
              <a:t> noires  (black socks). </a:t>
            </a:r>
            <a:endParaRPr lang="en-GB" sz="1200" dirty="0">
              <a:cs typeface="Calibri"/>
            </a:endParaRPr>
          </a:p>
        </p:txBody>
      </p:sp>
      <p:sp>
        <p:nvSpPr>
          <p:cNvPr id="5" name="TextBox 4">
            <a:extLst>
              <a:ext uri="{FF2B5EF4-FFF2-40B4-BE49-F238E27FC236}">
                <a16:creationId xmlns:a16="http://schemas.microsoft.com/office/drawing/2014/main" id="{D33D36A1-4947-3EAE-E9F6-46E71E044BF2}"/>
              </a:ext>
            </a:extLst>
          </p:cNvPr>
          <p:cNvSpPr txBox="1"/>
          <p:nvPr/>
        </p:nvSpPr>
        <p:spPr>
          <a:xfrm>
            <a:off x="433633" y="5057207"/>
            <a:ext cx="8245249" cy="1552349"/>
          </a:xfrm>
          <a:prstGeom prst="rect">
            <a:avLst/>
          </a:prstGeom>
          <a:noFill/>
          <a:ln>
            <a:solidFill>
              <a:schemeClr val="tx1"/>
            </a:solidFill>
          </a:ln>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r>
              <a:rPr lang="en-US" sz="1200" b="1" u="sng" dirty="0">
                <a:solidFill>
                  <a:srgbClr val="FF0000"/>
                </a:solidFill>
                <a:ea typeface="+mn-lt"/>
                <a:cs typeface="+mn-lt"/>
              </a:rPr>
              <a:t>Comparatives</a:t>
            </a:r>
            <a:r>
              <a:rPr lang="en-US" sz="1200" b="1" dirty="0">
                <a:ea typeface="+mn-lt"/>
                <a:cs typeface="+mn-lt"/>
              </a:rPr>
              <a:t> – to express more or less than </a:t>
            </a:r>
            <a:endParaRPr lang="en-US" sz="1200" dirty="0">
              <a:ea typeface="+mn-lt"/>
              <a:cs typeface="+mn-lt"/>
            </a:endParaRPr>
          </a:p>
          <a:p>
            <a:r>
              <a:rPr lang="es-ES" sz="1200" dirty="0">
                <a:ea typeface="+mn-lt"/>
                <a:cs typeface="+mn-lt"/>
              </a:rPr>
              <a:t> </a:t>
            </a:r>
            <a:r>
              <a:rPr lang="es-ES" sz="1200" b="1" dirty="0">
                <a:ea typeface="+mn-lt"/>
                <a:cs typeface="+mn-lt"/>
              </a:rPr>
              <a:t>… </a:t>
            </a:r>
            <a:r>
              <a:rPr lang="es-ES" sz="1200" b="1" dirty="0" err="1">
                <a:ea typeface="+mn-lt"/>
                <a:cs typeface="+mn-lt"/>
              </a:rPr>
              <a:t>est</a:t>
            </a:r>
            <a:r>
              <a:rPr lang="es-ES" sz="1200" b="1" dirty="0">
                <a:ea typeface="+mn-lt"/>
                <a:cs typeface="+mn-lt"/>
              </a:rPr>
              <a:t> plus  + </a:t>
            </a:r>
            <a:r>
              <a:rPr lang="es-ES" sz="1200" b="1" dirty="0" err="1">
                <a:ea typeface="+mn-lt"/>
                <a:cs typeface="+mn-lt"/>
              </a:rPr>
              <a:t>adjective</a:t>
            </a:r>
            <a:r>
              <a:rPr lang="es-ES" sz="1200" b="1" dirty="0">
                <a:ea typeface="+mn-lt"/>
                <a:cs typeface="+mn-lt"/>
              </a:rPr>
              <a:t> + que </a:t>
            </a:r>
            <a:r>
              <a:rPr lang="es-ES" sz="1200" dirty="0">
                <a:ea typeface="+mn-lt"/>
                <a:cs typeface="+mn-lt"/>
              </a:rPr>
              <a:t>- </a:t>
            </a:r>
            <a:r>
              <a:rPr lang="es-ES" sz="1200" dirty="0" err="1">
                <a:ea typeface="+mn-lt"/>
                <a:cs typeface="+mn-lt"/>
              </a:rPr>
              <a:t>is</a:t>
            </a:r>
            <a:r>
              <a:rPr lang="es-ES" sz="1200" dirty="0">
                <a:ea typeface="+mn-lt"/>
                <a:cs typeface="+mn-lt"/>
              </a:rPr>
              <a:t> more…</a:t>
            </a:r>
            <a:r>
              <a:rPr lang="es-ES" sz="1200" dirty="0" err="1">
                <a:ea typeface="+mn-lt"/>
                <a:cs typeface="+mn-lt"/>
              </a:rPr>
              <a:t>adjective</a:t>
            </a:r>
            <a:r>
              <a:rPr lang="es-ES" sz="1200" dirty="0">
                <a:ea typeface="+mn-lt"/>
                <a:cs typeface="+mn-lt"/>
              </a:rPr>
              <a:t>…</a:t>
            </a:r>
            <a:r>
              <a:rPr lang="es-ES" sz="1200" dirty="0" err="1">
                <a:ea typeface="+mn-lt"/>
                <a:cs typeface="+mn-lt"/>
              </a:rPr>
              <a:t>than</a:t>
            </a:r>
            <a:r>
              <a:rPr lang="es-ES" sz="1200" dirty="0">
                <a:ea typeface="+mn-lt"/>
                <a:cs typeface="+mn-lt"/>
              </a:rPr>
              <a:t>      </a:t>
            </a:r>
          </a:p>
          <a:p>
            <a:r>
              <a:rPr lang="es-ES" sz="1200" b="1" dirty="0">
                <a:ea typeface="+mn-lt"/>
                <a:cs typeface="+mn-lt"/>
              </a:rPr>
              <a:t>… </a:t>
            </a:r>
            <a:r>
              <a:rPr lang="es-ES" sz="1200" b="1" dirty="0" err="1">
                <a:ea typeface="+mn-lt"/>
                <a:cs typeface="+mn-lt"/>
              </a:rPr>
              <a:t>est</a:t>
            </a:r>
            <a:r>
              <a:rPr lang="es-ES" sz="1200" b="1" dirty="0">
                <a:ea typeface="+mn-lt"/>
                <a:cs typeface="+mn-lt"/>
              </a:rPr>
              <a:t> </a:t>
            </a:r>
            <a:r>
              <a:rPr lang="es-ES" sz="1200" b="1" dirty="0" err="1">
                <a:ea typeface="+mn-lt"/>
                <a:cs typeface="+mn-lt"/>
              </a:rPr>
              <a:t>moins</a:t>
            </a:r>
            <a:r>
              <a:rPr lang="es-ES" sz="1200" b="1" dirty="0">
                <a:ea typeface="+mn-lt"/>
                <a:cs typeface="+mn-lt"/>
              </a:rPr>
              <a:t> + </a:t>
            </a:r>
            <a:r>
              <a:rPr lang="es-ES" sz="1200" b="1" dirty="0" err="1">
                <a:ea typeface="+mn-lt"/>
                <a:cs typeface="+mn-lt"/>
              </a:rPr>
              <a:t>adjective</a:t>
            </a:r>
            <a:r>
              <a:rPr lang="es-ES" sz="1200" b="1" dirty="0">
                <a:ea typeface="+mn-lt"/>
                <a:cs typeface="+mn-lt"/>
              </a:rPr>
              <a:t>  + que </a:t>
            </a:r>
            <a:r>
              <a:rPr lang="es-ES" sz="1200" dirty="0">
                <a:ea typeface="+mn-lt"/>
                <a:cs typeface="+mn-lt"/>
              </a:rPr>
              <a:t>- </a:t>
            </a:r>
            <a:r>
              <a:rPr lang="es-ES" sz="1200" dirty="0" err="1">
                <a:ea typeface="+mn-lt"/>
                <a:cs typeface="+mn-lt"/>
              </a:rPr>
              <a:t>is</a:t>
            </a:r>
            <a:r>
              <a:rPr lang="es-ES" sz="1200" dirty="0">
                <a:ea typeface="+mn-lt"/>
                <a:cs typeface="+mn-lt"/>
              </a:rPr>
              <a:t> </a:t>
            </a:r>
            <a:r>
              <a:rPr lang="es-ES" sz="1200" dirty="0" err="1">
                <a:ea typeface="+mn-lt"/>
                <a:cs typeface="+mn-lt"/>
              </a:rPr>
              <a:t>less</a:t>
            </a:r>
            <a:r>
              <a:rPr lang="es-ES" sz="1200" dirty="0">
                <a:ea typeface="+mn-lt"/>
                <a:cs typeface="+mn-lt"/>
              </a:rPr>
              <a:t>…</a:t>
            </a:r>
            <a:r>
              <a:rPr lang="es-ES" sz="1200" dirty="0" err="1">
                <a:ea typeface="+mn-lt"/>
                <a:cs typeface="+mn-lt"/>
              </a:rPr>
              <a:t>adjective</a:t>
            </a:r>
            <a:r>
              <a:rPr lang="es-ES" sz="1200" dirty="0">
                <a:ea typeface="+mn-lt"/>
                <a:cs typeface="+mn-lt"/>
              </a:rPr>
              <a:t>… </a:t>
            </a:r>
            <a:r>
              <a:rPr lang="es-ES" sz="1200" dirty="0" err="1">
                <a:ea typeface="+mn-lt"/>
                <a:cs typeface="+mn-lt"/>
              </a:rPr>
              <a:t>than</a:t>
            </a:r>
            <a:r>
              <a:rPr lang="es-ES" sz="1200" dirty="0">
                <a:ea typeface="+mn-lt"/>
                <a:cs typeface="+mn-lt"/>
              </a:rPr>
              <a:t> </a:t>
            </a:r>
          </a:p>
          <a:p>
            <a:r>
              <a:rPr lang="es-ES" sz="1200" dirty="0">
                <a:ea typeface="+mn-lt"/>
                <a:cs typeface="+mn-lt"/>
              </a:rPr>
              <a:t> </a:t>
            </a:r>
            <a:r>
              <a:rPr lang="es-ES" sz="1200" b="1" dirty="0">
                <a:ea typeface="+mn-lt"/>
                <a:cs typeface="+mn-lt"/>
              </a:rPr>
              <a:t>… </a:t>
            </a:r>
            <a:r>
              <a:rPr lang="es-ES" sz="1200" b="1" dirty="0" err="1">
                <a:ea typeface="+mn-lt"/>
                <a:cs typeface="+mn-lt"/>
              </a:rPr>
              <a:t>est</a:t>
            </a:r>
            <a:r>
              <a:rPr lang="es-ES" sz="1200" b="1" dirty="0">
                <a:ea typeface="+mn-lt"/>
                <a:cs typeface="+mn-lt"/>
              </a:rPr>
              <a:t> </a:t>
            </a:r>
            <a:r>
              <a:rPr lang="es-ES" sz="1200" b="1" dirty="0" err="1">
                <a:ea typeface="+mn-lt"/>
                <a:cs typeface="+mn-lt"/>
              </a:rPr>
              <a:t>aussi</a:t>
            </a:r>
            <a:r>
              <a:rPr lang="es-ES" sz="1200" b="1" dirty="0">
                <a:ea typeface="+mn-lt"/>
                <a:cs typeface="+mn-lt"/>
              </a:rPr>
              <a:t> + </a:t>
            </a:r>
            <a:r>
              <a:rPr lang="es-ES" sz="1200" b="1" dirty="0" err="1">
                <a:ea typeface="+mn-lt"/>
                <a:cs typeface="+mn-lt"/>
              </a:rPr>
              <a:t>adjective</a:t>
            </a:r>
            <a:r>
              <a:rPr lang="es-ES" sz="1200" b="1" dirty="0">
                <a:ea typeface="+mn-lt"/>
                <a:cs typeface="+mn-lt"/>
              </a:rPr>
              <a:t> + que  </a:t>
            </a:r>
            <a:r>
              <a:rPr lang="es-ES" sz="1200" dirty="0">
                <a:ea typeface="+mn-lt"/>
                <a:cs typeface="+mn-lt"/>
              </a:rPr>
              <a:t>– </a:t>
            </a:r>
            <a:r>
              <a:rPr lang="es-ES" sz="1200" dirty="0" err="1">
                <a:ea typeface="+mn-lt"/>
                <a:cs typeface="+mn-lt"/>
              </a:rPr>
              <a:t>is</a:t>
            </a:r>
            <a:r>
              <a:rPr lang="es-ES" sz="1200" dirty="0">
                <a:ea typeface="+mn-lt"/>
                <a:cs typeface="+mn-lt"/>
              </a:rPr>
              <a:t> as…</a:t>
            </a:r>
            <a:r>
              <a:rPr lang="es-ES" sz="1200" dirty="0" err="1">
                <a:ea typeface="+mn-lt"/>
                <a:cs typeface="+mn-lt"/>
              </a:rPr>
              <a:t>adjective</a:t>
            </a:r>
            <a:r>
              <a:rPr lang="es-ES" sz="1200" dirty="0">
                <a:ea typeface="+mn-lt"/>
                <a:cs typeface="+mn-lt"/>
              </a:rPr>
              <a:t>…as</a:t>
            </a:r>
          </a:p>
          <a:p>
            <a:r>
              <a:rPr lang="en-GB" sz="1200" b="1" i="1" dirty="0">
                <a:ea typeface="+mn-lt"/>
                <a:cs typeface="+mn-lt"/>
              </a:rPr>
              <a:t>For example:</a:t>
            </a:r>
            <a:endParaRPr lang="en-GB" sz="1200" dirty="0">
              <a:ea typeface="+mn-lt"/>
              <a:cs typeface="+mn-lt"/>
            </a:endParaRPr>
          </a:p>
          <a:p>
            <a:r>
              <a:rPr lang="en-GB" sz="1200" i="1" dirty="0" err="1">
                <a:ea typeface="+mn-lt"/>
                <a:cs typeface="+mn-lt"/>
              </a:rPr>
              <a:t>L’anglais</a:t>
            </a:r>
            <a:r>
              <a:rPr lang="en-GB" sz="1200" i="1" dirty="0">
                <a:ea typeface="+mn-lt"/>
                <a:cs typeface="+mn-lt"/>
              </a:rPr>
              <a:t> </a:t>
            </a:r>
            <a:r>
              <a:rPr lang="en-GB" sz="1200" i="1" dirty="0" err="1">
                <a:ea typeface="+mn-lt"/>
                <a:cs typeface="+mn-lt"/>
              </a:rPr>
              <a:t>est</a:t>
            </a:r>
            <a:r>
              <a:rPr lang="en-GB" sz="1200" i="1" dirty="0">
                <a:ea typeface="+mn-lt"/>
                <a:cs typeface="+mn-lt"/>
              </a:rPr>
              <a:t> plus </a:t>
            </a:r>
            <a:r>
              <a:rPr lang="en-GB" sz="1200" i="1" dirty="0" err="1">
                <a:ea typeface="+mn-lt"/>
                <a:cs typeface="+mn-lt"/>
              </a:rPr>
              <a:t>intéressant</a:t>
            </a:r>
            <a:r>
              <a:rPr lang="en-GB" sz="1200" i="1" dirty="0">
                <a:ea typeface="+mn-lt"/>
                <a:cs typeface="+mn-lt"/>
              </a:rPr>
              <a:t> que la </a:t>
            </a:r>
            <a:r>
              <a:rPr lang="en-GB" sz="1200" i="1" dirty="0" err="1">
                <a:ea typeface="+mn-lt"/>
                <a:cs typeface="+mn-lt"/>
              </a:rPr>
              <a:t>géographie</a:t>
            </a:r>
            <a:r>
              <a:rPr lang="en-GB" sz="1200" i="1" dirty="0">
                <a:ea typeface="+mn-lt"/>
                <a:cs typeface="+mn-lt"/>
              </a:rPr>
              <a:t>. (English is more interesting than Geography)</a:t>
            </a:r>
            <a:endParaRPr lang="en-GB" sz="1200" dirty="0">
              <a:ea typeface="+mn-lt"/>
              <a:cs typeface="+mn-lt"/>
            </a:endParaRPr>
          </a:p>
          <a:p>
            <a:r>
              <a:rPr lang="en-GB" sz="1200" i="1" dirty="0" err="1">
                <a:ea typeface="+mn-lt"/>
                <a:cs typeface="+mn-lt"/>
              </a:rPr>
              <a:t>L’histoire</a:t>
            </a:r>
            <a:r>
              <a:rPr lang="en-GB" sz="1200" i="1" dirty="0">
                <a:ea typeface="+mn-lt"/>
                <a:cs typeface="+mn-lt"/>
              </a:rPr>
              <a:t> </a:t>
            </a:r>
            <a:r>
              <a:rPr lang="en-GB" sz="1200" i="1" dirty="0" err="1">
                <a:ea typeface="+mn-lt"/>
                <a:cs typeface="+mn-lt"/>
              </a:rPr>
              <a:t>est</a:t>
            </a:r>
            <a:r>
              <a:rPr lang="en-GB" sz="1200" i="1" dirty="0">
                <a:ea typeface="+mn-lt"/>
                <a:cs typeface="+mn-lt"/>
              </a:rPr>
              <a:t> </a:t>
            </a:r>
            <a:r>
              <a:rPr lang="en-GB" sz="1200" i="1" dirty="0" err="1">
                <a:ea typeface="+mn-lt"/>
                <a:cs typeface="+mn-lt"/>
              </a:rPr>
              <a:t>moins</a:t>
            </a:r>
            <a:r>
              <a:rPr lang="en-GB" sz="1200" i="1" dirty="0">
                <a:ea typeface="+mn-lt"/>
                <a:cs typeface="+mn-lt"/>
              </a:rPr>
              <a:t> </a:t>
            </a:r>
            <a:r>
              <a:rPr lang="en-GB" sz="1200" i="1" dirty="0" err="1">
                <a:ea typeface="+mn-lt"/>
                <a:cs typeface="+mn-lt"/>
              </a:rPr>
              <a:t>amusant</a:t>
            </a:r>
            <a:r>
              <a:rPr lang="en-GB" sz="1200" i="1" dirty="0">
                <a:ea typeface="+mn-lt"/>
                <a:cs typeface="+mn-lt"/>
              </a:rPr>
              <a:t> que </a:t>
            </a:r>
            <a:r>
              <a:rPr lang="en-GB" sz="1200" i="1" dirty="0" err="1">
                <a:ea typeface="+mn-lt"/>
                <a:cs typeface="+mn-lt"/>
              </a:rPr>
              <a:t>l’E.P.S</a:t>
            </a:r>
            <a:r>
              <a:rPr lang="en-GB" sz="1200" i="1" dirty="0">
                <a:ea typeface="+mn-lt"/>
                <a:cs typeface="+mn-lt"/>
              </a:rPr>
              <a:t>.  (History is less fun than PE)</a:t>
            </a:r>
            <a:endParaRPr lang="en-GB" sz="1200" dirty="0">
              <a:ea typeface="+mn-lt"/>
              <a:cs typeface="+mn-lt"/>
            </a:endParaRPr>
          </a:p>
          <a:p>
            <a:r>
              <a:rPr lang="en-GB" sz="1200" i="1" dirty="0">
                <a:ea typeface="+mn-lt"/>
                <a:cs typeface="+mn-lt"/>
              </a:rPr>
              <a:t>Le français </a:t>
            </a:r>
            <a:r>
              <a:rPr lang="en-GB" sz="1200" i="1" dirty="0" err="1">
                <a:ea typeface="+mn-lt"/>
                <a:cs typeface="+mn-lt"/>
              </a:rPr>
              <a:t>est</a:t>
            </a:r>
            <a:r>
              <a:rPr lang="en-GB" sz="1200" i="1" dirty="0">
                <a:ea typeface="+mn-lt"/>
                <a:cs typeface="+mn-lt"/>
              </a:rPr>
              <a:t> </a:t>
            </a:r>
            <a:r>
              <a:rPr lang="en-GB" sz="1200" i="1" dirty="0" err="1">
                <a:ea typeface="+mn-lt"/>
                <a:cs typeface="+mn-lt"/>
              </a:rPr>
              <a:t>aussi</a:t>
            </a:r>
            <a:r>
              <a:rPr lang="en-GB" sz="1200" i="1" dirty="0">
                <a:ea typeface="+mn-lt"/>
                <a:cs typeface="+mn-lt"/>
              </a:rPr>
              <a:t> difficile que les maths.  (French is as difficult as maths).</a:t>
            </a:r>
            <a:endParaRPr lang="en-GB" sz="1200" dirty="0">
              <a:ea typeface="+mn-lt"/>
              <a:cs typeface="+mn-lt"/>
            </a:endParaRPr>
          </a:p>
        </p:txBody>
      </p:sp>
      <p:graphicFrame>
        <p:nvGraphicFramePr>
          <p:cNvPr id="6" name="Table 5">
            <a:extLst>
              <a:ext uri="{FF2B5EF4-FFF2-40B4-BE49-F238E27FC236}">
                <a16:creationId xmlns:a16="http://schemas.microsoft.com/office/drawing/2014/main" id="{40C635AD-8AB6-05CC-0E6E-10A1C9CD84EC}"/>
              </a:ext>
            </a:extLst>
          </p:cNvPr>
          <p:cNvGraphicFramePr>
            <a:graphicFrameLocks noGrp="1"/>
          </p:cNvGraphicFramePr>
          <p:nvPr>
            <p:extLst>
              <p:ext uri="{D42A27DB-BD31-4B8C-83A1-F6EECF244321}">
                <p14:modId xmlns:p14="http://schemas.microsoft.com/office/powerpoint/2010/main" val="1875472779"/>
              </p:ext>
            </p:extLst>
          </p:nvPr>
        </p:nvGraphicFramePr>
        <p:xfrm>
          <a:off x="1292804" y="672995"/>
          <a:ext cx="3010496" cy="2044308"/>
        </p:xfrm>
        <a:graphic>
          <a:graphicData uri="http://schemas.openxmlformats.org/drawingml/2006/table">
            <a:tbl>
              <a:tblPr firstRow="1" bandRow="1">
                <a:tableStyleId>{5C22544A-7EE6-4342-B048-85BDC9FD1C3A}</a:tableStyleId>
              </a:tblPr>
              <a:tblGrid>
                <a:gridCol w="1222772">
                  <a:extLst>
                    <a:ext uri="{9D8B030D-6E8A-4147-A177-3AD203B41FA5}">
                      <a16:colId xmlns:a16="http://schemas.microsoft.com/office/drawing/2014/main" val="1190374839"/>
                    </a:ext>
                  </a:extLst>
                </a:gridCol>
                <a:gridCol w="611386">
                  <a:extLst>
                    <a:ext uri="{9D8B030D-6E8A-4147-A177-3AD203B41FA5}">
                      <a16:colId xmlns:a16="http://schemas.microsoft.com/office/drawing/2014/main" val="1305549622"/>
                    </a:ext>
                  </a:extLst>
                </a:gridCol>
                <a:gridCol w="580430">
                  <a:extLst>
                    <a:ext uri="{9D8B030D-6E8A-4147-A177-3AD203B41FA5}">
                      <a16:colId xmlns:a16="http://schemas.microsoft.com/office/drawing/2014/main" val="3444966102"/>
                    </a:ext>
                  </a:extLst>
                </a:gridCol>
                <a:gridCol w="595908">
                  <a:extLst>
                    <a:ext uri="{9D8B030D-6E8A-4147-A177-3AD203B41FA5}">
                      <a16:colId xmlns:a16="http://schemas.microsoft.com/office/drawing/2014/main" val="1865256002"/>
                    </a:ext>
                  </a:extLst>
                </a:gridCol>
              </a:tblGrid>
              <a:tr h="379214">
                <a:tc>
                  <a:txBody>
                    <a:bodyPr/>
                    <a:lstStyle/>
                    <a:p>
                      <a:pPr algn="ctr" fontAlgn="auto"/>
                      <a:r>
                        <a:rPr lang="en-GB" sz="1000" b="1" u="sng">
                          <a:solidFill>
                            <a:srgbClr val="FF0000"/>
                          </a:solidFill>
                          <a:effectLst/>
                        </a:rPr>
                        <a:t>​The present tense</a:t>
                      </a:r>
                      <a:endParaRPr lang="en-GB" sz="1000" b="1" u="sng">
                        <a:solidFill>
                          <a:srgbClr val="FF0000"/>
                        </a:solidFill>
                        <a:effectLst/>
                        <a:latin typeface="Arial"/>
                      </a:endParaRPr>
                    </a:p>
                  </a:txBody>
                  <a:tcPr marL="74295" marR="74295" marT="37148" marB="3714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dirty="0">
                          <a:solidFill>
                            <a:schemeClr val="tx1"/>
                          </a:solidFill>
                          <a:effectLst/>
                        </a:rPr>
                        <a:t>ER verb ​</a:t>
                      </a:r>
                      <a:endParaRPr lang="en-GB" sz="1500" dirty="0">
                        <a:solidFill>
                          <a:schemeClr val="tx1"/>
                        </a:solidFill>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solidFill>
                            <a:schemeClr val="tx1"/>
                          </a:solidFill>
                          <a:effectLst/>
                        </a:rPr>
                        <a:t>IR  verb​</a:t>
                      </a:r>
                      <a:endParaRPr lang="en-GB" sz="1500">
                        <a:solidFill>
                          <a:schemeClr val="tx1"/>
                        </a:solidFill>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solidFill>
                            <a:schemeClr val="tx1"/>
                          </a:solidFill>
                          <a:effectLst/>
                        </a:rPr>
                        <a:t> RE verb​</a:t>
                      </a:r>
                      <a:endParaRPr lang="en-GB" sz="1500">
                        <a:solidFill>
                          <a:schemeClr val="tx1"/>
                        </a:solidFill>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710357880"/>
                  </a:ext>
                </a:extLst>
              </a:tr>
              <a:tr h="224433">
                <a:tc>
                  <a:txBody>
                    <a:bodyPr/>
                    <a:lstStyle/>
                    <a:p>
                      <a:pPr fontAlgn="base"/>
                      <a:r>
                        <a:rPr lang="en-US" sz="1000">
                          <a:effectLst/>
                        </a:rPr>
                        <a:t>Je (I)​</a:t>
                      </a:r>
                      <a:endParaRPr lang="en-US"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-e​</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-is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6995773"/>
                  </a:ext>
                </a:extLst>
              </a:tr>
              <a:tr h="224433">
                <a:tc>
                  <a:txBody>
                    <a:bodyPr/>
                    <a:lstStyle/>
                    <a:p>
                      <a:pPr fontAlgn="base"/>
                      <a:r>
                        <a:rPr lang="en-GB" sz="1000" err="1">
                          <a:effectLst/>
                        </a:rPr>
                        <a:t>tu</a:t>
                      </a:r>
                      <a:r>
                        <a:rPr lang="en-GB" sz="1000">
                          <a:effectLst/>
                        </a:rPr>
                        <a:t> (you)​</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-es​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-is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28904020"/>
                  </a:ext>
                </a:extLst>
              </a:tr>
              <a:tr h="371475">
                <a:tc>
                  <a:txBody>
                    <a:bodyPr/>
                    <a:lstStyle/>
                    <a:p>
                      <a:pPr fontAlgn="base"/>
                      <a:r>
                        <a:rPr lang="en-GB" sz="1000">
                          <a:effectLst/>
                        </a:rPr>
                        <a:t>Il/Elle/On (he/she/one) ​</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e</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000" dirty="0">
                          <a:effectLst/>
                        </a:rPr>
                        <a:t>-it</a:t>
                      </a:r>
                      <a:endParaRPr lang="en-US" sz="1500" dirty="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000">
                          <a:effectLst/>
                        </a:rPr>
                        <a:t>-</a:t>
                      </a:r>
                      <a:endParaRPr lang="en-US"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66463042"/>
                  </a:ext>
                </a:extLst>
              </a:tr>
              <a:tr h="224433">
                <a:tc>
                  <a:txBody>
                    <a:bodyPr/>
                    <a:lstStyle/>
                    <a:p>
                      <a:pPr fontAlgn="base"/>
                      <a:r>
                        <a:rPr lang="en-GB" sz="1000">
                          <a:effectLst/>
                        </a:rPr>
                        <a:t>Nous (we)​</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-ons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-issons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-ons</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728844119"/>
                  </a:ext>
                </a:extLst>
              </a:tr>
              <a:tr h="379214">
                <a:tc>
                  <a:txBody>
                    <a:bodyPr/>
                    <a:lstStyle/>
                    <a:p>
                      <a:pPr fontAlgn="base"/>
                      <a:r>
                        <a:rPr lang="en-GB" sz="1000">
                          <a:effectLst/>
                        </a:rPr>
                        <a:t>Vous (you all)​</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-ez</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-issez​</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indent="0" fontAlgn="base">
                        <a:buFont typeface="Arial" panose="020B0604020202020204" pitchFamily="34" charset="0"/>
                        <a:buNone/>
                      </a:pPr>
                      <a:r>
                        <a:rPr lang="en-GB" sz="1000">
                          <a:effectLst/>
                        </a:rPr>
                        <a:t>- ez</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966272123"/>
                  </a:ext>
                </a:extLst>
              </a:tr>
              <a:tr h="224433">
                <a:tc>
                  <a:txBody>
                    <a:bodyPr/>
                    <a:lstStyle/>
                    <a:p>
                      <a:pPr fontAlgn="base"/>
                      <a:r>
                        <a:rPr lang="en-GB" sz="1000">
                          <a:effectLst/>
                        </a:rPr>
                        <a:t>Ils /Elles (they) ​</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-ent​</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a:effectLst/>
                        </a:rPr>
                        <a:t>-issent</a:t>
                      </a:r>
                      <a:endParaRPr lang="en-GB" sz="150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000" dirty="0">
                          <a:effectLst/>
                        </a:rPr>
                        <a:t>-</a:t>
                      </a:r>
                      <a:r>
                        <a:rPr lang="en-GB" sz="1000" dirty="0" err="1">
                          <a:effectLst/>
                        </a:rPr>
                        <a:t>ent</a:t>
                      </a:r>
                      <a:r>
                        <a:rPr lang="en-GB" sz="1000" dirty="0">
                          <a:effectLst/>
                        </a:rPr>
                        <a:t>​</a:t>
                      </a:r>
                      <a:endParaRPr lang="en-GB" sz="1500" dirty="0">
                        <a:effectLst/>
                      </a:endParaRP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664183015"/>
                  </a:ext>
                </a:extLst>
              </a:tr>
            </a:tbl>
          </a:graphicData>
        </a:graphic>
      </p:graphicFrame>
      <p:sp>
        <p:nvSpPr>
          <p:cNvPr id="7" name="TextBox 1">
            <a:extLst>
              <a:ext uri="{FF2B5EF4-FFF2-40B4-BE49-F238E27FC236}">
                <a16:creationId xmlns:a16="http://schemas.microsoft.com/office/drawing/2014/main" id="{A1E539FA-15C2-2713-076E-9F4E96958348}"/>
              </a:ext>
            </a:extLst>
          </p:cNvPr>
          <p:cNvSpPr txBox="1"/>
          <p:nvPr/>
        </p:nvSpPr>
        <p:spPr>
          <a:xfrm>
            <a:off x="4488181" y="457423"/>
            <a:ext cx="5257412" cy="2475679"/>
          </a:xfrm>
          <a:prstGeom prst="rect">
            <a:avLst/>
          </a:prstGeom>
          <a:noFill/>
          <a:ln>
            <a:solidFill>
              <a:schemeClr val="tx1"/>
            </a:solidFill>
          </a:ln>
        </p:spPr>
        <p:txBody>
          <a:bodyPr wrap="square" lIns="74295" tIns="37148" rIns="74295" bIns="37148"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u="sng" dirty="0">
                <a:solidFill>
                  <a:srgbClr val="FF0000"/>
                </a:solidFill>
              </a:rPr>
              <a:t>The future tense in French</a:t>
            </a:r>
            <a:endParaRPr lang="en-GB" sz="1200" b="1" u="sng" dirty="0">
              <a:solidFill>
                <a:srgbClr val="FF0000"/>
              </a:solidFill>
              <a:cs typeface="Calibri"/>
            </a:endParaRPr>
          </a:p>
          <a:p>
            <a:r>
              <a:rPr lang="en-GB" sz="1200" b="1" dirty="0"/>
              <a:t>You can talk about the future</a:t>
            </a:r>
            <a:r>
              <a:rPr lang="en-GB" sz="1200" dirty="0"/>
              <a:t> by using the </a:t>
            </a:r>
            <a:r>
              <a:rPr lang="en-GB" sz="1200" b="1" dirty="0"/>
              <a:t>near future </a:t>
            </a:r>
            <a:r>
              <a:rPr lang="en-GB" sz="1200" dirty="0"/>
              <a:t>tense.</a:t>
            </a:r>
          </a:p>
          <a:p>
            <a:r>
              <a:rPr lang="en-GB" sz="1200" dirty="0"/>
              <a:t>Use part of the verb ALLER and the infinitive to say what you are </a:t>
            </a:r>
            <a:r>
              <a:rPr lang="en-GB" sz="1200" b="1" dirty="0"/>
              <a:t>going</a:t>
            </a:r>
            <a:r>
              <a:rPr lang="en-GB" sz="1200" dirty="0"/>
              <a:t> to do. </a:t>
            </a:r>
          </a:p>
          <a:p>
            <a:endParaRPr lang="en-GB" sz="1200" dirty="0"/>
          </a:p>
          <a:p>
            <a:r>
              <a:rPr lang="en-GB" sz="1200" i="1" dirty="0"/>
              <a:t>Ce </a:t>
            </a:r>
            <a:r>
              <a:rPr lang="en-GB" sz="1200" i="1" dirty="0" err="1"/>
              <a:t>soir</a:t>
            </a:r>
            <a:r>
              <a:rPr lang="en-GB" sz="1200" i="1" dirty="0"/>
              <a:t>, je </a:t>
            </a:r>
            <a:r>
              <a:rPr lang="en-GB" sz="1200" i="1" dirty="0" err="1"/>
              <a:t>vais</a:t>
            </a:r>
            <a:r>
              <a:rPr lang="en-GB" sz="1200" i="1" dirty="0"/>
              <a:t> </a:t>
            </a:r>
            <a:r>
              <a:rPr lang="en-GB" sz="1200" i="1" dirty="0" err="1"/>
              <a:t>jouer</a:t>
            </a:r>
            <a:r>
              <a:rPr lang="en-GB" sz="1200" i="1" dirty="0"/>
              <a:t> au tennis. This evening I am going to play tennis. </a:t>
            </a:r>
            <a:endParaRPr lang="en-GB" sz="1200" dirty="0"/>
          </a:p>
          <a:p>
            <a:r>
              <a:rPr lang="es-ES_tradnl" sz="1200" i="1" dirty="0" err="1"/>
              <a:t>Demain</a:t>
            </a:r>
            <a:r>
              <a:rPr lang="es-ES_tradnl" sz="1200" i="1" dirty="0"/>
              <a:t>, Paul va faire un </a:t>
            </a:r>
            <a:r>
              <a:rPr lang="es-ES_tradnl" sz="1200" i="1" dirty="0" err="1"/>
              <a:t>gâteau</a:t>
            </a:r>
            <a:r>
              <a:rPr lang="en-GB" sz="1200" dirty="0"/>
              <a:t>.</a:t>
            </a:r>
            <a:r>
              <a:rPr lang="en-GB" sz="1200" i="1" dirty="0"/>
              <a:t> Tomorrow Paul is going to make a cake.</a:t>
            </a:r>
            <a:endParaRPr lang="en-GB" sz="1200" dirty="0"/>
          </a:p>
          <a:p>
            <a:endParaRPr lang="en-GB" sz="1200" i="1" dirty="0">
              <a:cs typeface="Calibri"/>
            </a:endParaRPr>
          </a:p>
          <a:p>
            <a:r>
              <a:rPr lang="en-GB" sz="1200" dirty="0">
                <a:cs typeface="Calibri"/>
              </a:rPr>
              <a:t>You can also use the following phrases with an infinitive to refer to the future.</a:t>
            </a:r>
          </a:p>
          <a:p>
            <a:r>
              <a:rPr lang="en-GB" sz="1200" i="1" dirty="0">
                <a:cs typeface="Calibri"/>
              </a:rPr>
              <a:t>Je </a:t>
            </a:r>
            <a:r>
              <a:rPr lang="en-GB" sz="1200" i="1" dirty="0" err="1">
                <a:cs typeface="Calibri"/>
              </a:rPr>
              <a:t>veux</a:t>
            </a:r>
            <a:r>
              <a:rPr lang="en-GB" sz="1200" i="1" dirty="0">
                <a:cs typeface="Calibri"/>
              </a:rPr>
              <a:t>= I want</a:t>
            </a:r>
            <a:endParaRPr lang="en-GB" sz="1200" dirty="0">
              <a:cs typeface="Calibri"/>
            </a:endParaRPr>
          </a:p>
          <a:p>
            <a:r>
              <a:rPr lang="en-GB" sz="1200" i="1" dirty="0">
                <a:cs typeface="Calibri"/>
              </a:rPr>
              <a:t>Je </a:t>
            </a:r>
            <a:r>
              <a:rPr lang="en-GB" sz="1200" i="1" dirty="0" err="1">
                <a:cs typeface="Calibri"/>
              </a:rPr>
              <a:t>voudrais</a:t>
            </a:r>
            <a:r>
              <a:rPr lang="en-GB" sz="1200" i="1" dirty="0">
                <a:cs typeface="Calibri"/>
              </a:rPr>
              <a:t> = I would like</a:t>
            </a:r>
            <a:endParaRPr lang="en-GB" sz="1200" dirty="0">
              <a:cs typeface="Calibri"/>
            </a:endParaRPr>
          </a:p>
          <a:p>
            <a:r>
              <a:rPr lang="en-GB" sz="1200" i="1" dirty="0" err="1">
                <a:cs typeface="Calibri"/>
              </a:rPr>
              <a:t>J’aimerais</a:t>
            </a:r>
            <a:r>
              <a:rPr lang="en-GB" sz="1200" i="1" dirty="0">
                <a:cs typeface="Calibri"/>
              </a:rPr>
              <a:t> = I would like</a:t>
            </a:r>
            <a:endParaRPr lang="en-GB" sz="1200" dirty="0">
              <a:cs typeface="Calibri"/>
            </a:endParaRPr>
          </a:p>
          <a:p>
            <a:r>
              <a:rPr lang="en-GB" sz="1200" i="1" dirty="0" err="1">
                <a:cs typeface="Calibri"/>
              </a:rPr>
              <a:t>J’espère</a:t>
            </a:r>
            <a:r>
              <a:rPr lang="en-GB" sz="1200" i="1" dirty="0">
                <a:cs typeface="Calibri"/>
              </a:rPr>
              <a:t> = I hope </a:t>
            </a:r>
          </a:p>
          <a:p>
            <a:r>
              <a:rPr lang="en-GB" sz="1200" i="1" dirty="0" err="1">
                <a:ea typeface="Calibri"/>
                <a:cs typeface="Calibri"/>
              </a:rPr>
              <a:t>J'ai</a:t>
            </a:r>
            <a:r>
              <a:rPr lang="en-GB" sz="1200" i="1" dirty="0">
                <a:ea typeface="Calibri"/>
                <a:cs typeface="Calibri"/>
              </a:rPr>
              <a:t> </a:t>
            </a:r>
            <a:r>
              <a:rPr lang="en-GB" sz="1200" i="1" dirty="0" err="1">
                <a:ea typeface="Calibri"/>
                <a:cs typeface="Calibri"/>
              </a:rPr>
              <a:t>l'intention</a:t>
            </a:r>
            <a:r>
              <a:rPr lang="en-GB" sz="1200" i="1" dirty="0">
                <a:ea typeface="Calibri"/>
                <a:cs typeface="Calibri"/>
              </a:rPr>
              <a:t> de = I intend / I am planning </a:t>
            </a:r>
          </a:p>
        </p:txBody>
      </p:sp>
    </p:spTree>
    <p:extLst>
      <p:ext uri="{BB962C8B-B14F-4D97-AF65-F5344CB8AC3E}">
        <p14:creationId xmlns:p14="http://schemas.microsoft.com/office/powerpoint/2010/main" val="2802407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56525B0F-96FB-4ACA-5150-30BC5731161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FCC6C83-24A4-9224-D09B-697C5CDB4A4F}"/>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 French</a:t>
            </a:r>
            <a:endParaRPr lang="en-GB" sz="1400" dirty="0">
              <a:solidFill>
                <a:schemeClr val="bg1"/>
              </a:solidFill>
              <a:latin typeface="+mn-lt"/>
              <a:ea typeface="Calibri"/>
              <a:cs typeface="Calibri"/>
            </a:endParaRPr>
          </a:p>
        </p:txBody>
      </p:sp>
      <p:graphicFrame>
        <p:nvGraphicFramePr>
          <p:cNvPr id="4" name="Taula 8">
            <a:extLst>
              <a:ext uri="{FF2B5EF4-FFF2-40B4-BE49-F238E27FC236}">
                <a16:creationId xmlns:a16="http://schemas.microsoft.com/office/drawing/2014/main" id="{57780282-8E48-5D46-409B-30DCEE2393E2}"/>
              </a:ext>
            </a:extLst>
          </p:cNvPr>
          <p:cNvGraphicFramePr>
            <a:graphicFrameLocks noGrp="1"/>
          </p:cNvGraphicFramePr>
          <p:nvPr>
            <p:extLst>
              <p:ext uri="{D42A27DB-BD31-4B8C-83A1-F6EECF244321}">
                <p14:modId xmlns:p14="http://schemas.microsoft.com/office/powerpoint/2010/main" val="3038131679"/>
              </p:ext>
            </p:extLst>
          </p:nvPr>
        </p:nvGraphicFramePr>
        <p:xfrm>
          <a:off x="397114" y="359373"/>
          <a:ext cx="2743504" cy="5783521"/>
        </p:xfrm>
        <a:graphic>
          <a:graphicData uri="http://schemas.openxmlformats.org/drawingml/2006/table">
            <a:tbl>
              <a:tblPr firstRow="1" firstCol="1" bandRow="1">
                <a:tableStyleId>{793D81CF-94F2-401A-BA57-92F5A7B2D0C5}</a:tableStyleId>
              </a:tblPr>
              <a:tblGrid>
                <a:gridCol w="1337616">
                  <a:extLst>
                    <a:ext uri="{9D8B030D-6E8A-4147-A177-3AD203B41FA5}">
                      <a16:colId xmlns:a16="http://schemas.microsoft.com/office/drawing/2014/main" val="1495000073"/>
                    </a:ext>
                  </a:extLst>
                </a:gridCol>
                <a:gridCol w="1405888">
                  <a:extLst>
                    <a:ext uri="{9D8B030D-6E8A-4147-A177-3AD203B41FA5}">
                      <a16:colId xmlns:a16="http://schemas.microsoft.com/office/drawing/2014/main" val="1103193975"/>
                    </a:ext>
                  </a:extLst>
                </a:gridCol>
              </a:tblGrid>
              <a:tr h="373375">
                <a:tc>
                  <a:txBody>
                    <a:bodyPr/>
                    <a:lstStyle/>
                    <a:p>
                      <a:r>
                        <a:rPr lang="es-ES" sz="1200" b="1"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s-ES" sz="1200" b="1"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Quelle</a:t>
                      </a:r>
                      <a:r>
                        <a:rPr lang="es-ES" sz="1200" b="1"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b="1"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est</a:t>
                      </a:r>
                      <a:r>
                        <a:rPr lang="es-ES" sz="1200" b="1"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b="1"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ta</a:t>
                      </a:r>
                      <a:r>
                        <a:rPr lang="es-ES" sz="1200" b="1"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b="1"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fête</a:t>
                      </a:r>
                      <a:r>
                        <a:rPr lang="es-ES" sz="1200" b="1"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b="1"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préférée</a:t>
                      </a:r>
                      <a:r>
                        <a:rPr lang="es-ES" sz="1200" b="1"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What is your favourite festival</a:t>
                      </a:r>
                      <a:endParaRPr lang="en-GB" sz="12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253698">
                <a:tc>
                  <a:txBody>
                    <a:bodyPr/>
                    <a:lstStyle/>
                    <a:p>
                      <a:r>
                        <a:rPr lang="es-E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 </a:t>
                      </a:r>
                      <a:r>
                        <a:rPr lang="es-ES" sz="1200" b="1"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fête</a:t>
                      </a:r>
                      <a:r>
                        <a:rPr lang="es-E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b="1"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préférée</a:t>
                      </a:r>
                      <a:r>
                        <a:rPr lang="es-E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b="1"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est</a:t>
                      </a:r>
                      <a:r>
                        <a:rPr lang="es-ES" sz="12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200" b="1" kern="1200">
                          <a:solidFill>
                            <a:srgbClr val="000000"/>
                          </a:solidFill>
                          <a:effectLst/>
                          <a:latin typeface="Calibri"/>
                          <a:ea typeface="Times New Roman" panose="02020603050405020304" pitchFamily="18" charset="0"/>
                          <a:cs typeface="Calibri"/>
                        </a:rPr>
                        <a:t>My favourite festival is..</a:t>
                      </a:r>
                      <a:endParaRPr lang="en-GB" sz="120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No</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ël</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a:ea typeface="Times New Roman" panose="02020603050405020304" pitchFamily="18" charset="0"/>
                          <a:cs typeface="Calibri"/>
                        </a:rPr>
                        <a:t>Christmas</a:t>
                      </a:r>
                      <a:endParaRPr lang="en-GB" sz="120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veille</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No</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ël</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Christmas Eve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Saint-Sylvestre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Year’s Eve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nouvel</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Year’s 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253698">
                <a:tc>
                  <a:txBody>
                    <a:bodyPr/>
                    <a:lstStyle/>
                    <a:p>
                      <a:r>
                        <a:rPr lang="es-ES" sz="1200" kern="1200">
                          <a:solidFill>
                            <a:srgbClr val="000000"/>
                          </a:solidFill>
                          <a:effectLst/>
                          <a:latin typeface="Calibri"/>
                          <a:ea typeface="Times New Roman" panose="02020603050405020304" pitchFamily="18" charset="0"/>
                          <a:cs typeface="Calibri"/>
                        </a:rPr>
                        <a:t>Le </a:t>
                      </a:r>
                      <a:r>
                        <a:rPr lang="es-ES" sz="1200" kern="1200" err="1">
                          <a:solidFill>
                            <a:srgbClr val="000000"/>
                          </a:solidFill>
                          <a:effectLst/>
                          <a:latin typeface="Calibri"/>
                          <a:ea typeface="Times New Roman" panose="02020603050405020304" pitchFamily="18" charset="0"/>
                          <a:cs typeface="Calibri"/>
                        </a:rPr>
                        <a:t>Divali</a:t>
                      </a:r>
                      <a:endParaRPr lang="en-GB" sz="1200" err="1">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a:ea typeface="Times New Roman" panose="02020603050405020304" pitchFamily="18" charset="0"/>
                          <a:cs typeface="Calibri"/>
                        </a:rPr>
                        <a:t>Divali</a:t>
                      </a:r>
                      <a:endParaRPr lang="en-GB" sz="120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âques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Easter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Hanoukka</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Hanukkah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ïd</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Eid</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premier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avril</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April Fool’s 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253698">
                <a:tc>
                  <a:txBody>
                    <a:bodyPr/>
                    <a:lstStyle/>
                    <a:p>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L’anniversaire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Birthday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premier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May 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253698">
                <a:tc>
                  <a:txBody>
                    <a:bodyPr/>
                    <a:lstStyle/>
                    <a:p>
                      <a:r>
                        <a:rPr lang="es-ES" sz="1200" kern="1200">
                          <a:solidFill>
                            <a:srgbClr val="000000"/>
                          </a:solidFill>
                          <a:effectLst/>
                          <a:latin typeface="Calibri"/>
                          <a:ea typeface="Times New Roman" panose="02020603050405020304" pitchFamily="18" charset="0"/>
                          <a:cs typeface="Calibri"/>
                        </a:rPr>
                        <a:t>Une fête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Party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fête</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des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Mères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Mother’s 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fête</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la musique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Music festival</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r h="253698">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jour</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férié</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Bank Holiday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r h="253698">
                <a:tc>
                  <a:txBody>
                    <a:bodyPr/>
                    <a:lstStyle/>
                    <a:p>
                      <a:r>
                        <a:rPr lang="en-GB" sz="1200">
                          <a:effectLst/>
                          <a:latin typeface="Calibri"/>
                          <a:ea typeface="Times New Roman" panose="02020603050405020304" pitchFamily="18" charset="0"/>
                          <a:cs typeface="Calibri"/>
                        </a:rPr>
                        <a:t>Le </a:t>
                      </a:r>
                      <a:r>
                        <a:rPr lang="en-GB" sz="1200" err="1">
                          <a:effectLst/>
                          <a:latin typeface="Calibri"/>
                          <a:ea typeface="Times New Roman" panose="02020603050405020304" pitchFamily="18" charset="0"/>
                          <a:cs typeface="Calibri"/>
                        </a:rPr>
                        <a:t>mariage</a:t>
                      </a:r>
                      <a:r>
                        <a:rPr lang="en-GB" sz="1200">
                          <a:effectLst/>
                          <a:latin typeface="Calibri"/>
                          <a:ea typeface="Times New Roman" panose="02020603050405020304" pitchFamily="18" charset="0"/>
                          <a:cs typeface="Calibri"/>
                        </a:rPr>
                        <a:t>/les noces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Marriage/wedding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01017972"/>
                  </a:ext>
                </a:extLst>
              </a:tr>
              <a:tr h="253698">
                <a:tc>
                  <a:txBody>
                    <a:bodyPr/>
                    <a:lstStyle/>
                    <a:p>
                      <a:r>
                        <a:rPr lang="es-ES" sz="1200">
                          <a:effectLst/>
                          <a:latin typeface="Calibri" panose="020F0502020204030204" pitchFamily="34" charset="0"/>
                          <a:ea typeface="Times New Roman" panose="02020603050405020304" pitchFamily="18" charset="0"/>
                          <a:cs typeface="Calibri" panose="020F0502020204030204" pitchFamily="34" charset="0"/>
                        </a:rPr>
                        <a:t>Le 14 </a:t>
                      </a:r>
                      <a:r>
                        <a:rPr lang="es-ES" sz="1200" err="1">
                          <a:effectLst/>
                          <a:latin typeface="Calibri" panose="020F0502020204030204" pitchFamily="34" charset="0"/>
                          <a:ea typeface="Times New Roman" panose="02020603050405020304" pitchFamily="18" charset="0"/>
                          <a:cs typeface="Calibri" panose="020F0502020204030204" pitchFamily="34" charset="0"/>
                        </a:rPr>
                        <a:t>juillet</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s-ES" sz="1200">
                          <a:effectLst/>
                          <a:latin typeface="Calibri" panose="020F0502020204030204" pitchFamily="34" charset="0"/>
                          <a:ea typeface="Times New Roman" panose="02020603050405020304" pitchFamily="18" charset="0"/>
                          <a:cs typeface="Calibri" panose="020F0502020204030204" pitchFamily="34" charset="0"/>
                        </a:rPr>
                        <a:t>Bastille 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02340366"/>
                  </a:ext>
                </a:extLst>
              </a:tr>
              <a:tr h="253698">
                <a:tc>
                  <a:txBody>
                    <a:bodyPr/>
                    <a:lstStyle/>
                    <a:p>
                      <a:r>
                        <a:rPr lang="es-ES" sz="1200">
                          <a:effectLst/>
                          <a:latin typeface="Calibri" panose="020F0502020204030204" pitchFamily="34" charset="0"/>
                          <a:ea typeface="Times New Roman" panose="02020603050405020304" pitchFamily="18" charset="0"/>
                          <a:cs typeface="Calibri" panose="020F0502020204030204" pitchFamily="34" charset="0"/>
                        </a:rPr>
                        <a:t>La Saint-</a:t>
                      </a:r>
                      <a:r>
                        <a:rPr lang="es-ES" sz="1200" err="1">
                          <a:effectLst/>
                          <a:latin typeface="Calibri" panose="020F0502020204030204" pitchFamily="34" charset="0"/>
                          <a:ea typeface="Times New Roman" panose="02020603050405020304" pitchFamily="18" charset="0"/>
                          <a:cs typeface="Calibri" panose="020F0502020204030204" pitchFamily="34" charset="0"/>
                        </a:rPr>
                        <a:t>Valentin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s-ES" sz="1200" err="1">
                          <a:effectLst/>
                          <a:latin typeface="Calibri" panose="020F0502020204030204" pitchFamily="34" charset="0"/>
                          <a:ea typeface="Times New Roman" panose="02020603050405020304" pitchFamily="18" charset="0"/>
                          <a:cs typeface="Calibri" panose="020F0502020204030204" pitchFamily="34" charset="0"/>
                        </a:rPr>
                        <a:t>Valentine’s</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07525919"/>
                  </a:ext>
                </a:extLst>
              </a:tr>
              <a:tr h="253698">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Le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Mardi</a:t>
                      </a:r>
                      <a:r>
                        <a:rPr lang="es-ES" sz="1200" dirty="0">
                          <a:effectLst/>
                          <a:latin typeface="Calibri" panose="020F0502020204030204" pitchFamily="34" charset="0"/>
                          <a:ea typeface="Times New Roman" panose="02020603050405020304" pitchFamily="18" charset="0"/>
                          <a:cs typeface="Calibri" panose="020F0502020204030204" pitchFamily="34" charset="0"/>
                        </a:rPr>
                        <a:t> Gras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s-ES" sz="1200" dirty="0" err="1">
                          <a:effectLst/>
                          <a:latin typeface="Calibri" panose="020F0502020204030204" pitchFamily="34" charset="0"/>
                          <a:ea typeface="Times New Roman" panose="02020603050405020304" pitchFamily="18" charset="0"/>
                          <a:cs typeface="Calibri" panose="020F0502020204030204" pitchFamily="34" charset="0"/>
                        </a:rPr>
                        <a:t>Shrove</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Tuesday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22324117"/>
                  </a:ext>
                </a:extLst>
              </a:tr>
            </a:tbl>
          </a:graphicData>
        </a:graphic>
      </p:graphicFrame>
      <p:pic>
        <p:nvPicPr>
          <p:cNvPr id="5" name="Picture 4">
            <a:extLst>
              <a:ext uri="{FF2B5EF4-FFF2-40B4-BE49-F238E27FC236}">
                <a16:creationId xmlns:a16="http://schemas.microsoft.com/office/drawing/2014/main" id="{FBCADB7A-9BCC-EC5E-84D9-D00954487EB3}"/>
              </a:ext>
            </a:extLst>
          </p:cNvPr>
          <p:cNvPicPr>
            <a:picLocks noChangeAspect="1"/>
          </p:cNvPicPr>
          <p:nvPr/>
        </p:nvPicPr>
        <p:blipFill>
          <a:blip r:embed="rId3"/>
          <a:stretch>
            <a:fillRect/>
          </a:stretch>
        </p:blipFill>
        <p:spPr>
          <a:xfrm>
            <a:off x="107095" y="1089547"/>
            <a:ext cx="274448" cy="279160"/>
          </a:xfrm>
          <a:prstGeom prst="rect">
            <a:avLst/>
          </a:prstGeom>
        </p:spPr>
      </p:pic>
      <p:pic>
        <p:nvPicPr>
          <p:cNvPr id="6" name="Picture 5">
            <a:extLst>
              <a:ext uri="{FF2B5EF4-FFF2-40B4-BE49-F238E27FC236}">
                <a16:creationId xmlns:a16="http://schemas.microsoft.com/office/drawing/2014/main" id="{7544E241-3126-F547-89C1-1F514D0E50C4}"/>
              </a:ext>
            </a:extLst>
          </p:cNvPr>
          <p:cNvPicPr>
            <a:picLocks noChangeAspect="1"/>
          </p:cNvPicPr>
          <p:nvPr/>
        </p:nvPicPr>
        <p:blipFill>
          <a:blip r:embed="rId4"/>
          <a:stretch>
            <a:fillRect/>
          </a:stretch>
        </p:blipFill>
        <p:spPr>
          <a:xfrm>
            <a:off x="160078" y="1339492"/>
            <a:ext cx="199044" cy="279160"/>
          </a:xfrm>
          <a:prstGeom prst="rect">
            <a:avLst/>
          </a:prstGeom>
        </p:spPr>
      </p:pic>
      <p:pic>
        <p:nvPicPr>
          <p:cNvPr id="7" name="Picture 6">
            <a:extLst>
              <a:ext uri="{FF2B5EF4-FFF2-40B4-BE49-F238E27FC236}">
                <a16:creationId xmlns:a16="http://schemas.microsoft.com/office/drawing/2014/main" id="{72426F80-775B-37CC-D329-E6A90305B4BC}"/>
              </a:ext>
            </a:extLst>
          </p:cNvPr>
          <p:cNvPicPr>
            <a:picLocks noChangeAspect="1"/>
          </p:cNvPicPr>
          <p:nvPr/>
        </p:nvPicPr>
        <p:blipFill>
          <a:blip r:embed="rId5"/>
          <a:stretch>
            <a:fillRect/>
          </a:stretch>
        </p:blipFill>
        <p:spPr>
          <a:xfrm>
            <a:off x="121981" y="1619554"/>
            <a:ext cx="275238" cy="278361"/>
          </a:xfrm>
          <a:prstGeom prst="rect">
            <a:avLst/>
          </a:prstGeom>
        </p:spPr>
      </p:pic>
      <p:pic>
        <p:nvPicPr>
          <p:cNvPr id="8" name="Picture 7">
            <a:extLst>
              <a:ext uri="{FF2B5EF4-FFF2-40B4-BE49-F238E27FC236}">
                <a16:creationId xmlns:a16="http://schemas.microsoft.com/office/drawing/2014/main" id="{8B6FBF46-A0CF-3D1B-CDE4-4E9AB3210F35}"/>
              </a:ext>
            </a:extLst>
          </p:cNvPr>
          <p:cNvPicPr>
            <a:picLocks noChangeAspect="1"/>
          </p:cNvPicPr>
          <p:nvPr/>
        </p:nvPicPr>
        <p:blipFill>
          <a:blip r:embed="rId6"/>
          <a:stretch>
            <a:fillRect/>
          </a:stretch>
        </p:blipFill>
        <p:spPr>
          <a:xfrm>
            <a:off x="142108" y="1897915"/>
            <a:ext cx="252027" cy="226016"/>
          </a:xfrm>
          <a:prstGeom prst="rect">
            <a:avLst/>
          </a:prstGeom>
        </p:spPr>
      </p:pic>
      <p:pic>
        <p:nvPicPr>
          <p:cNvPr id="9" name="Picture 8">
            <a:extLst>
              <a:ext uri="{FF2B5EF4-FFF2-40B4-BE49-F238E27FC236}">
                <a16:creationId xmlns:a16="http://schemas.microsoft.com/office/drawing/2014/main" id="{1E76FB36-601C-800B-46ED-6ADEFE0B285E}"/>
              </a:ext>
            </a:extLst>
          </p:cNvPr>
          <p:cNvPicPr>
            <a:picLocks noChangeAspect="1"/>
          </p:cNvPicPr>
          <p:nvPr/>
        </p:nvPicPr>
        <p:blipFill>
          <a:blip r:embed="rId7"/>
          <a:stretch>
            <a:fillRect/>
          </a:stretch>
        </p:blipFill>
        <p:spPr>
          <a:xfrm>
            <a:off x="151836" y="2371781"/>
            <a:ext cx="207286" cy="205303"/>
          </a:xfrm>
          <a:prstGeom prst="rect">
            <a:avLst/>
          </a:prstGeom>
        </p:spPr>
      </p:pic>
      <p:pic>
        <p:nvPicPr>
          <p:cNvPr id="10" name="Picture 9">
            <a:extLst>
              <a:ext uri="{FF2B5EF4-FFF2-40B4-BE49-F238E27FC236}">
                <a16:creationId xmlns:a16="http://schemas.microsoft.com/office/drawing/2014/main" id="{CDB5A236-5A1D-9CAB-7FBD-DB874F97A367}"/>
              </a:ext>
            </a:extLst>
          </p:cNvPr>
          <p:cNvPicPr>
            <a:picLocks noChangeAspect="1"/>
          </p:cNvPicPr>
          <p:nvPr/>
        </p:nvPicPr>
        <p:blipFill>
          <a:blip r:embed="rId8"/>
          <a:stretch>
            <a:fillRect/>
          </a:stretch>
        </p:blipFill>
        <p:spPr>
          <a:xfrm>
            <a:off x="160078" y="3379933"/>
            <a:ext cx="168491" cy="251363"/>
          </a:xfrm>
          <a:prstGeom prst="rect">
            <a:avLst/>
          </a:prstGeom>
        </p:spPr>
      </p:pic>
      <p:pic>
        <p:nvPicPr>
          <p:cNvPr id="11" name="Picture 8" descr="Mamá Adulto Anciano Hijo PNG , Dos, Hijo, Día De La Madre PNG y PSD para  Descargar Gratis | Pngtree">
            <a:extLst>
              <a:ext uri="{FF2B5EF4-FFF2-40B4-BE49-F238E27FC236}">
                <a16:creationId xmlns:a16="http://schemas.microsoft.com/office/drawing/2014/main" id="{9C91FFFF-5AF5-9DBA-94E1-9F4ED8C06A2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095" y="4194614"/>
            <a:ext cx="267013" cy="26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2AD41D1-8BF0-2BCB-BF69-3DC56EA4F164}"/>
              </a:ext>
            </a:extLst>
          </p:cNvPr>
          <p:cNvPicPr>
            <a:picLocks noChangeAspect="1"/>
          </p:cNvPicPr>
          <p:nvPr/>
        </p:nvPicPr>
        <p:blipFill>
          <a:blip r:embed="rId10"/>
          <a:stretch>
            <a:fillRect/>
          </a:stretch>
        </p:blipFill>
        <p:spPr>
          <a:xfrm>
            <a:off x="142108" y="4734067"/>
            <a:ext cx="219248" cy="202319"/>
          </a:xfrm>
          <a:prstGeom prst="rect">
            <a:avLst/>
          </a:prstGeom>
        </p:spPr>
      </p:pic>
      <p:graphicFrame>
        <p:nvGraphicFramePr>
          <p:cNvPr id="13" name="Taula 8">
            <a:extLst>
              <a:ext uri="{FF2B5EF4-FFF2-40B4-BE49-F238E27FC236}">
                <a16:creationId xmlns:a16="http://schemas.microsoft.com/office/drawing/2014/main" id="{5FCF4EEC-831C-EAF6-0164-2174EEEB5C38}"/>
              </a:ext>
            </a:extLst>
          </p:cNvPr>
          <p:cNvGraphicFramePr>
            <a:graphicFrameLocks noGrp="1"/>
          </p:cNvGraphicFramePr>
          <p:nvPr>
            <p:extLst>
              <p:ext uri="{D42A27DB-BD31-4B8C-83A1-F6EECF244321}">
                <p14:modId xmlns:p14="http://schemas.microsoft.com/office/powerpoint/2010/main" val="668824034"/>
              </p:ext>
            </p:extLst>
          </p:nvPr>
        </p:nvGraphicFramePr>
        <p:xfrm>
          <a:off x="3249016" y="457423"/>
          <a:ext cx="3437070" cy="4984750"/>
        </p:xfrm>
        <a:graphic>
          <a:graphicData uri="http://schemas.openxmlformats.org/drawingml/2006/table">
            <a:tbl>
              <a:tblPr firstRow="1" firstCol="1" bandRow="1">
                <a:tableStyleId>{793D81CF-94F2-401A-BA57-92F5A7B2D0C5}</a:tableStyleId>
              </a:tblPr>
              <a:tblGrid>
                <a:gridCol w="1772312">
                  <a:extLst>
                    <a:ext uri="{9D8B030D-6E8A-4147-A177-3AD203B41FA5}">
                      <a16:colId xmlns:a16="http://schemas.microsoft.com/office/drawing/2014/main" val="1495000073"/>
                    </a:ext>
                  </a:extLst>
                </a:gridCol>
                <a:gridCol w="1664758">
                  <a:extLst>
                    <a:ext uri="{9D8B030D-6E8A-4147-A177-3AD203B41FA5}">
                      <a16:colId xmlns:a16="http://schemas.microsoft.com/office/drawing/2014/main" val="1103193975"/>
                    </a:ext>
                  </a:extLst>
                </a:gridCol>
              </a:tblGrid>
              <a:tr h="297180">
                <a:tc>
                  <a:txBody>
                    <a:bodyPr/>
                    <a:lstStyle/>
                    <a:p>
                      <a:pPr>
                        <a:spcAft>
                          <a:spcPts val="0"/>
                        </a:spcAft>
                      </a:pPr>
                      <a:r>
                        <a:rPr lang="en-GB" sz="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GB" sz="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Qu’est-ce</a:t>
                      </a:r>
                      <a:r>
                        <a:rPr lang="en-GB" sz="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qu’on</a:t>
                      </a:r>
                      <a:r>
                        <a:rPr lang="en-GB" sz="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fait pour célébrer?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fr-FR" sz="1200" b="0"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What</a:t>
                      </a:r>
                      <a:r>
                        <a:rPr lang="fr-FR"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do </a:t>
                      </a:r>
                      <a:r>
                        <a:rPr lang="fr-FR" sz="1200" b="0"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we</a:t>
                      </a:r>
                      <a:r>
                        <a:rPr lang="fr-FR"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do to </a:t>
                      </a:r>
                      <a:r>
                        <a:rPr lang="fr-FR" sz="1200" b="0"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celebrate</a:t>
                      </a:r>
                      <a:r>
                        <a:rPr lang="fr-FR"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6683">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me lève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get up</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64448">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me douche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shower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69879">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m’habille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get dressed</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297180">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reçois des cadeaux/du muguet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receive presents/lily of the valley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77483">
                <a:tc>
                  <a:txBody>
                    <a:bodyPr/>
                    <a:lstStyle/>
                    <a:p>
                      <a:pPr>
                        <a:spcAft>
                          <a:spcPts val="0"/>
                        </a:spcAft>
                      </a:pPr>
                      <a:r>
                        <a:rPr lang="es-ES" sz="1200" err="1">
                          <a:effectLst/>
                          <a:latin typeface="Calibri" panose="020F0502020204030204" pitchFamily="34" charset="0"/>
                          <a:ea typeface="Times New Roman" panose="02020603050405020304" pitchFamily="18" charset="0"/>
                          <a:cs typeface="Calibri" panose="020F0502020204030204" pitchFamily="34" charset="0"/>
                        </a:rPr>
                        <a:t>J’éteins</a:t>
                      </a:r>
                      <a:r>
                        <a:rPr lang="es-ES" sz="1200">
                          <a:effectLst/>
                          <a:latin typeface="Calibri" panose="020F0502020204030204" pitchFamily="34" charset="0"/>
                          <a:ea typeface="Times New Roman" panose="02020603050405020304" pitchFamily="18" charset="0"/>
                          <a:cs typeface="Calibri" panose="020F0502020204030204" pitchFamily="34" charset="0"/>
                        </a:rPr>
                        <a:t> des </a:t>
                      </a:r>
                      <a:r>
                        <a:rPr lang="es-ES" sz="1200" err="1">
                          <a:effectLst/>
                          <a:latin typeface="Calibri" panose="020F0502020204030204" pitchFamily="34" charset="0"/>
                          <a:ea typeface="Times New Roman" panose="02020603050405020304" pitchFamily="18" charset="0"/>
                          <a:cs typeface="Calibri" panose="020F0502020204030204" pitchFamily="34" charset="0"/>
                        </a:rPr>
                        <a:t>bougies</a:t>
                      </a:r>
                      <a:r>
                        <a:rPr lang="es-ES" sz="1200">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a:effectLst/>
                          <a:latin typeface="Calibri"/>
                          <a:ea typeface="Times New Roman" panose="02020603050405020304" pitchFamily="18" charset="0"/>
                          <a:cs typeface="Calibri"/>
                        </a:rPr>
                        <a:t>I </a:t>
                      </a:r>
                      <a:r>
                        <a:rPr lang="es-ES" sz="1200" err="1">
                          <a:effectLst/>
                          <a:latin typeface="Calibri"/>
                          <a:ea typeface="Times New Roman" panose="02020603050405020304" pitchFamily="18" charset="0"/>
                          <a:cs typeface="Calibri"/>
                        </a:rPr>
                        <a:t>blow</a:t>
                      </a:r>
                      <a:r>
                        <a:rPr lang="es-ES" sz="1200">
                          <a:effectLst/>
                          <a:latin typeface="Calibri"/>
                          <a:ea typeface="Times New Roman" panose="02020603050405020304" pitchFamily="18" charset="0"/>
                          <a:cs typeface="Calibri"/>
                        </a:rPr>
                        <a:t> </a:t>
                      </a:r>
                      <a:r>
                        <a:rPr lang="es-ES" sz="1200" err="1">
                          <a:effectLst/>
                          <a:latin typeface="Calibri"/>
                          <a:ea typeface="Times New Roman" panose="02020603050405020304" pitchFamily="18" charset="0"/>
                          <a:cs typeface="Calibri"/>
                        </a:rPr>
                        <a:t>candles</a:t>
                      </a:r>
                      <a:r>
                        <a:rPr lang="es-ES" sz="1200">
                          <a:effectLst/>
                          <a:latin typeface="Calibri"/>
                          <a:ea typeface="Times New Roman" panose="02020603050405020304" pitchFamily="18" charset="0"/>
                          <a:cs typeface="Calibri"/>
                        </a:rPr>
                        <a:t> </a:t>
                      </a:r>
                      <a:r>
                        <a:rPr lang="es-ES" sz="1200" err="1">
                          <a:effectLst/>
                          <a:latin typeface="Calibri"/>
                          <a:ea typeface="Times New Roman" panose="02020603050405020304" pitchFamily="18" charset="0"/>
                          <a:cs typeface="Calibri"/>
                        </a:rPr>
                        <a:t>out</a:t>
                      </a:r>
                      <a:endParaRPr lang="en-GB" sz="1200" err="1">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19128167"/>
                  </a:ext>
                </a:extLst>
              </a:tr>
              <a:tr h="177483">
                <a:tc>
                  <a:txBody>
                    <a:bodyPr/>
                    <a:lstStyle/>
                    <a:p>
                      <a:pPr>
                        <a:spcAft>
                          <a:spcPts val="0"/>
                        </a:spcAft>
                      </a:pPr>
                      <a:r>
                        <a:rPr lang="es-ES" sz="1200">
                          <a:effectLst/>
                          <a:latin typeface="Calibri" panose="020F0502020204030204" pitchFamily="34" charset="0"/>
                          <a:ea typeface="Times New Roman" panose="02020603050405020304" pitchFamily="18" charset="0"/>
                          <a:cs typeface="Calibri" panose="020F0502020204030204" pitchFamily="34" charset="0"/>
                        </a:rPr>
                        <a:t>Je </a:t>
                      </a:r>
                      <a:r>
                        <a:rPr lang="es-ES" sz="1200" err="1">
                          <a:effectLst/>
                          <a:latin typeface="Calibri" panose="020F0502020204030204" pitchFamily="34" charset="0"/>
                          <a:ea typeface="Times New Roman" panose="02020603050405020304" pitchFamily="18" charset="0"/>
                          <a:cs typeface="Calibri" panose="020F0502020204030204" pitchFamily="34" charset="0"/>
                        </a:rPr>
                        <a:t>décore</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l’arbre</a:t>
                      </a:r>
                      <a:r>
                        <a:rPr lang="es-ES" sz="1200">
                          <a:effectLst/>
                          <a:latin typeface="Calibri" panose="020F0502020204030204" pitchFamily="34" charset="0"/>
                          <a:ea typeface="Times New Roman" panose="02020603050405020304" pitchFamily="18" charset="0"/>
                          <a:cs typeface="Calibri" panose="020F0502020204030204" pitchFamily="34" charset="0"/>
                        </a:rPr>
                        <a:t> de No</a:t>
                      </a:r>
                      <a:r>
                        <a:rPr lang="en-GB" sz="1200" err="1">
                          <a:effectLst/>
                          <a:latin typeface="Calibri" panose="020F0502020204030204" pitchFamily="34" charset="0"/>
                          <a:ea typeface="Times New Roman" panose="02020603050405020304" pitchFamily="18" charset="0"/>
                          <a:cs typeface="Calibri" panose="020F0502020204030204" pitchFamily="34" charset="0"/>
                        </a:rPr>
                        <a:t>ël</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a:effectLst/>
                          <a:latin typeface="Calibri" panose="020F0502020204030204" pitchFamily="34" charset="0"/>
                          <a:ea typeface="Times New Roman" panose="02020603050405020304" pitchFamily="18" charset="0"/>
                          <a:cs typeface="Calibri" panose="020F0502020204030204" pitchFamily="34" charset="0"/>
                        </a:rPr>
                        <a:t>I </a:t>
                      </a:r>
                      <a:r>
                        <a:rPr lang="es-ES" sz="1200" err="1">
                          <a:effectLst/>
                          <a:latin typeface="Calibri" panose="020F0502020204030204" pitchFamily="34" charset="0"/>
                          <a:ea typeface="Times New Roman" panose="02020603050405020304" pitchFamily="18" charset="0"/>
                          <a:cs typeface="Calibri" panose="020F0502020204030204" pitchFamily="34" charset="0"/>
                        </a:rPr>
                        <a:t>decorate</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the</a:t>
                      </a:r>
                      <a:r>
                        <a:rPr lang="es-ES" sz="1200">
                          <a:effectLst/>
                          <a:latin typeface="Calibri" panose="020F0502020204030204" pitchFamily="34" charset="0"/>
                          <a:ea typeface="Times New Roman" panose="02020603050405020304" pitchFamily="18" charset="0"/>
                          <a:cs typeface="Calibri" panose="020F0502020204030204" pitchFamily="34" charset="0"/>
                        </a:rPr>
                        <a:t> Christmas </a:t>
                      </a:r>
                      <a:r>
                        <a:rPr lang="es-ES" sz="1200" err="1">
                          <a:effectLst/>
                          <a:latin typeface="Calibri" panose="020F0502020204030204" pitchFamily="34" charset="0"/>
                          <a:ea typeface="Times New Roman" panose="02020603050405020304" pitchFamily="18" charset="0"/>
                          <a:cs typeface="Calibri" panose="020F0502020204030204" pitchFamily="34" charset="0"/>
                        </a:rPr>
                        <a:t>tree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41397638"/>
                  </a:ext>
                </a:extLst>
              </a:tr>
              <a:tr h="297180">
                <a:tc>
                  <a:txBody>
                    <a:bodyPr/>
                    <a:lstStyle/>
                    <a:p>
                      <a:pPr>
                        <a:spcAft>
                          <a:spcPts val="0"/>
                        </a:spcAft>
                      </a:pPr>
                      <a:r>
                        <a:rPr lang="es-ES" sz="1200" err="1">
                          <a:effectLst/>
                          <a:latin typeface="Calibri" panose="020F0502020204030204" pitchFamily="34" charset="0"/>
                          <a:ea typeface="Times New Roman" panose="02020603050405020304" pitchFamily="18" charset="0"/>
                          <a:cs typeface="Calibri" panose="020F0502020204030204" pitchFamily="34" charset="0"/>
                        </a:rPr>
                        <a:t>J’achète</a:t>
                      </a:r>
                      <a:r>
                        <a:rPr lang="es-ES" sz="1200">
                          <a:effectLst/>
                          <a:latin typeface="Calibri" panose="020F0502020204030204" pitchFamily="34" charset="0"/>
                          <a:ea typeface="Times New Roman" panose="02020603050405020304" pitchFamily="18" charset="0"/>
                          <a:cs typeface="Calibri" panose="020F0502020204030204" pitchFamily="34" charset="0"/>
                        </a:rPr>
                        <a:t> des </a:t>
                      </a:r>
                      <a:r>
                        <a:rPr lang="es-ES" sz="1200" err="1">
                          <a:effectLst/>
                          <a:latin typeface="Calibri" panose="020F0502020204030204" pitchFamily="34" charset="0"/>
                          <a:ea typeface="Times New Roman" panose="02020603050405020304" pitchFamily="18" charset="0"/>
                          <a:cs typeface="Calibri" panose="020F0502020204030204" pitchFamily="34" charset="0"/>
                        </a:rPr>
                        <a:t>nouveaux</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vêtements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a:effectLst/>
                          <a:latin typeface="Calibri" panose="020F0502020204030204" pitchFamily="34" charset="0"/>
                          <a:ea typeface="Times New Roman" panose="02020603050405020304" pitchFamily="18" charset="0"/>
                          <a:cs typeface="Calibri" panose="020F0502020204030204" pitchFamily="34" charset="0"/>
                        </a:rPr>
                        <a:t>I </a:t>
                      </a:r>
                      <a:r>
                        <a:rPr lang="es-ES" sz="1200" err="1">
                          <a:effectLst/>
                          <a:latin typeface="Calibri" panose="020F0502020204030204" pitchFamily="34" charset="0"/>
                          <a:ea typeface="Times New Roman" panose="02020603050405020304" pitchFamily="18" charset="0"/>
                          <a:cs typeface="Calibri" panose="020F0502020204030204" pitchFamily="34" charset="0"/>
                        </a:rPr>
                        <a:t>buy</a:t>
                      </a:r>
                      <a:r>
                        <a:rPr lang="es-ES" sz="1200">
                          <a:effectLst/>
                          <a:latin typeface="Calibri" panose="020F0502020204030204" pitchFamily="34" charset="0"/>
                          <a:ea typeface="Times New Roman" panose="02020603050405020304" pitchFamily="18" charset="0"/>
                          <a:cs typeface="Calibri" panose="020F0502020204030204" pitchFamily="34" charset="0"/>
                        </a:rPr>
                        <a:t> new </a:t>
                      </a:r>
                      <a:r>
                        <a:rPr lang="es-ES" sz="1200" err="1">
                          <a:effectLst/>
                          <a:latin typeface="Calibri" panose="020F0502020204030204" pitchFamily="34" charset="0"/>
                          <a:ea typeface="Times New Roman" panose="02020603050405020304" pitchFamily="18" charset="0"/>
                          <a:cs typeface="Calibri" panose="020F0502020204030204" pitchFamily="34" charset="0"/>
                        </a:rPr>
                        <a:t>clothes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589300"/>
                  </a:ext>
                </a:extLst>
              </a:tr>
              <a:tr h="594360">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à l’église</a:t>
                      </a:r>
                    </a:p>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à la mosquée</a:t>
                      </a:r>
                    </a:p>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à la place</a:t>
                      </a:r>
                    </a:p>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à la maison de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church</a:t>
                      </a:r>
                    </a:p>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the mosque</a:t>
                      </a:r>
                    </a:p>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the square</a:t>
                      </a:r>
                    </a:p>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…’s house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6845">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arrive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arrives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6845">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Nous mangeons…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eat…</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6845">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Nous je</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ûnons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err="1">
                          <a:effectLst/>
                          <a:latin typeface="Calibri" panose="020F0502020204030204" pitchFamily="34" charset="0"/>
                          <a:ea typeface="Times New Roman" panose="02020603050405020304" pitchFamily="18" charset="0"/>
                          <a:cs typeface="Calibri" panose="020F0502020204030204" pitchFamily="34" charset="0"/>
                        </a:rPr>
                        <a:t>We</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fast</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34519086"/>
                  </a:ext>
                </a:extLst>
              </a:tr>
              <a:tr h="165100">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Nous jouons des jeux de société</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play board games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60973">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Nous célébrons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celebrate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67852">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m’amuse bien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have a good time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67852">
                <a:tc>
                  <a:txBody>
                    <a:bodyPr/>
                    <a:lstStyle/>
                    <a:p>
                      <a:pPr>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Je </a:t>
                      </a:r>
                      <a:r>
                        <a:rPr lang="en-GB" sz="1200" err="1">
                          <a:effectLst/>
                          <a:latin typeface="Calibri" panose="020F0502020204030204" pitchFamily="34" charset="0"/>
                          <a:ea typeface="Times New Roman" panose="02020603050405020304" pitchFamily="18" charset="0"/>
                          <a:cs typeface="Calibri" panose="020F0502020204030204" pitchFamily="34" charset="0"/>
                        </a:rPr>
                        <a:t>regarde</a:t>
                      </a:r>
                      <a:r>
                        <a:rPr lang="en-GB" sz="1200">
                          <a:effectLst/>
                          <a:latin typeface="Calibri" panose="020F0502020204030204" pitchFamily="34" charset="0"/>
                          <a:ea typeface="Times New Roman" panose="02020603050405020304" pitchFamily="18" charset="0"/>
                          <a:cs typeface="Calibri" panose="020F0502020204030204" pitchFamily="34" charset="0"/>
                        </a:rPr>
                        <a:t> des feux </a:t>
                      </a:r>
                      <a:r>
                        <a:rPr lang="en-GB" sz="1200" err="1">
                          <a:effectLst/>
                          <a:latin typeface="Calibri" panose="020F0502020204030204" pitchFamily="34" charset="0"/>
                          <a:ea typeface="Times New Roman" panose="02020603050405020304" pitchFamily="18" charset="0"/>
                          <a:cs typeface="Calibri" panose="020F0502020204030204" pitchFamily="34" charset="0"/>
                        </a:rPr>
                        <a:t>d’artifices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watch the fireworks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3556190"/>
                  </a:ext>
                </a:extLst>
              </a:tr>
              <a:tr h="206375">
                <a:tc>
                  <a:txBody>
                    <a:bodyPr/>
                    <a:lstStyle/>
                    <a:p>
                      <a:pPr>
                        <a:spcAft>
                          <a:spcPts val="0"/>
                        </a:spcAft>
                      </a:pPr>
                      <a:r>
                        <a:rPr lang="es-ES" sz="1200">
                          <a:effectLst/>
                          <a:latin typeface="Calibri" panose="020F0502020204030204" pitchFamily="34" charset="0"/>
                          <a:ea typeface="Times New Roman" panose="02020603050405020304" pitchFamily="18" charset="0"/>
                          <a:cs typeface="Calibri" panose="020F0502020204030204" pitchFamily="34" charset="0"/>
                        </a:rPr>
                        <a:t>Je vais </a:t>
                      </a:r>
                      <a:r>
                        <a:rPr lang="es-ES" sz="1200" err="1">
                          <a:effectLst/>
                          <a:latin typeface="Calibri" panose="020F0502020204030204" pitchFamily="34" charset="0"/>
                          <a:ea typeface="Times New Roman" panose="02020603050405020304" pitchFamily="18" charset="0"/>
                          <a:cs typeface="Calibri" panose="020F0502020204030204" pitchFamily="34" charset="0"/>
                        </a:rPr>
                        <a:t>au</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lit</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a:effectLst/>
                          <a:latin typeface="Calibri" panose="020F0502020204030204" pitchFamily="34" charset="0"/>
                          <a:ea typeface="Times New Roman" panose="02020603050405020304" pitchFamily="18" charset="0"/>
                          <a:cs typeface="Calibri" panose="020F0502020204030204" pitchFamily="34" charset="0"/>
                        </a:rPr>
                        <a:t>I </a:t>
                      </a:r>
                      <a:r>
                        <a:rPr lang="es-ES" sz="1200" err="1">
                          <a:effectLst/>
                          <a:latin typeface="Calibri" panose="020F0502020204030204" pitchFamily="34" charset="0"/>
                          <a:ea typeface="Times New Roman" panose="02020603050405020304" pitchFamily="18" charset="0"/>
                          <a:cs typeface="Calibri" panose="020F0502020204030204" pitchFamily="34" charset="0"/>
                        </a:rPr>
                        <a:t>go</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to</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bed</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9432023"/>
                  </a:ext>
                </a:extLst>
              </a:tr>
              <a:tr h="206375">
                <a:tc>
                  <a:txBody>
                    <a:bodyPr/>
                    <a:lstStyle/>
                    <a:p>
                      <a:pPr>
                        <a:spcAft>
                          <a:spcPts val="0"/>
                        </a:spcAft>
                      </a:pPr>
                      <a:r>
                        <a:rPr lang="es-ES" sz="1200">
                          <a:effectLst/>
                          <a:latin typeface="Calibri" panose="020F0502020204030204" pitchFamily="34" charset="0"/>
                          <a:ea typeface="Times New Roman" panose="02020603050405020304" pitchFamily="18" charset="0"/>
                          <a:cs typeface="Calibri" panose="020F0502020204030204" pitchFamily="34" charset="0"/>
                        </a:rPr>
                        <a:t>Je me </a:t>
                      </a:r>
                      <a:r>
                        <a:rPr lang="es-ES" sz="1200" err="1">
                          <a:effectLst/>
                          <a:latin typeface="Calibri" panose="020F0502020204030204" pitchFamily="34" charset="0"/>
                          <a:ea typeface="Times New Roman" panose="02020603050405020304" pitchFamily="18" charset="0"/>
                          <a:cs typeface="Calibri" panose="020F0502020204030204" pitchFamily="34" charset="0"/>
                        </a:rPr>
                        <a:t>couche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I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go</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to</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sleep</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0486191"/>
                  </a:ext>
                </a:extLst>
              </a:tr>
            </a:tbl>
          </a:graphicData>
        </a:graphic>
      </p:graphicFrame>
      <p:graphicFrame>
        <p:nvGraphicFramePr>
          <p:cNvPr id="14" name="Taula 8">
            <a:extLst>
              <a:ext uri="{FF2B5EF4-FFF2-40B4-BE49-F238E27FC236}">
                <a16:creationId xmlns:a16="http://schemas.microsoft.com/office/drawing/2014/main" id="{38A3696A-4976-0B5C-2409-CE2087BD2884}"/>
              </a:ext>
            </a:extLst>
          </p:cNvPr>
          <p:cNvGraphicFramePr>
            <a:graphicFrameLocks noGrp="1"/>
          </p:cNvGraphicFramePr>
          <p:nvPr>
            <p:extLst>
              <p:ext uri="{D42A27DB-BD31-4B8C-83A1-F6EECF244321}">
                <p14:modId xmlns:p14="http://schemas.microsoft.com/office/powerpoint/2010/main" val="415418439"/>
              </p:ext>
            </p:extLst>
          </p:nvPr>
        </p:nvGraphicFramePr>
        <p:xfrm>
          <a:off x="6671083" y="4002450"/>
          <a:ext cx="3279444" cy="3118961"/>
        </p:xfrm>
        <a:graphic>
          <a:graphicData uri="http://schemas.openxmlformats.org/drawingml/2006/table">
            <a:tbl>
              <a:tblPr firstRow="1" firstCol="1" bandRow="1">
                <a:tableStyleId>{9DCAF9ED-07DC-4A11-8D7F-57B35C25682E}</a:tableStyleId>
              </a:tblPr>
              <a:tblGrid>
                <a:gridCol w="1691033">
                  <a:extLst>
                    <a:ext uri="{9D8B030D-6E8A-4147-A177-3AD203B41FA5}">
                      <a16:colId xmlns:a16="http://schemas.microsoft.com/office/drawing/2014/main" val="1495000073"/>
                    </a:ext>
                  </a:extLst>
                </a:gridCol>
                <a:gridCol w="1588411">
                  <a:extLst>
                    <a:ext uri="{9D8B030D-6E8A-4147-A177-3AD203B41FA5}">
                      <a16:colId xmlns:a16="http://schemas.microsoft.com/office/drawing/2014/main" val="1103193975"/>
                    </a:ext>
                  </a:extLst>
                </a:gridCol>
              </a:tblGrid>
              <a:tr h="136208">
                <a:tc>
                  <a:txBody>
                    <a:bodyPr/>
                    <a:lstStyle/>
                    <a:p>
                      <a:pPr>
                        <a:spcAft>
                          <a:spcPts val="0"/>
                        </a:spcAft>
                      </a:pPr>
                      <a:r>
                        <a:rPr lang="en-GB" sz="1200">
                          <a:solidFill>
                            <a:schemeClr val="bg1"/>
                          </a:solidFill>
                          <a:effectLst/>
                        </a:rPr>
                        <a:t>Les phrases/</a:t>
                      </a:r>
                      <a:r>
                        <a:rPr lang="en-GB" sz="1200" err="1">
                          <a:solidFill>
                            <a:schemeClr val="bg1"/>
                          </a:solidFill>
                          <a:effectLst/>
                        </a:rPr>
                        <a:t>verbes</a:t>
                      </a:r>
                      <a:r>
                        <a:rPr lang="en-GB" sz="1200">
                          <a:solidFill>
                            <a:schemeClr val="bg1"/>
                          </a:solidFill>
                          <a:effectLst/>
                        </a:rPr>
                        <a:t> du </a:t>
                      </a:r>
                      <a:r>
                        <a:rPr lang="en-GB" sz="1200" err="1">
                          <a:solidFill>
                            <a:schemeClr val="bg1"/>
                          </a:solidFill>
                          <a:effectLst/>
                        </a:rPr>
                        <a:t>futur</a:t>
                      </a:r>
                      <a:endParaRPr lang="en-GB" sz="12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r>
                        <a:rPr lang="fr-FR" sz="1200" b="0" kern="1200">
                          <a:solidFill>
                            <a:schemeClr val="bg1"/>
                          </a:solidFill>
                          <a:effectLst/>
                        </a:rPr>
                        <a:t>Phrases/</a:t>
                      </a:r>
                      <a:r>
                        <a:rPr lang="fr-FR" sz="1200" b="0" kern="1200" err="1">
                          <a:solidFill>
                            <a:schemeClr val="bg1"/>
                          </a:solidFill>
                          <a:effectLst/>
                        </a:rPr>
                        <a:t>verbs</a:t>
                      </a:r>
                      <a:r>
                        <a:rPr lang="fr-FR" sz="1200" b="0" kern="1200">
                          <a:solidFill>
                            <a:schemeClr val="bg1"/>
                          </a:solidFill>
                          <a:effectLst/>
                        </a:rPr>
                        <a:t> in the future</a:t>
                      </a:r>
                      <a:endParaRPr lang="en-GB" sz="12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2155769"/>
                  </a:ext>
                </a:extLst>
              </a:tr>
              <a:tr h="192881">
                <a:tc>
                  <a:txBody>
                    <a:bodyPr/>
                    <a:lstStyle/>
                    <a:p>
                      <a:pPr>
                        <a:spcAft>
                          <a:spcPts val="0"/>
                        </a:spcAft>
                      </a:pPr>
                      <a:r>
                        <a:rPr lang="fr-FR" sz="1200" kern="1200">
                          <a:solidFill>
                            <a:srgbClr val="000000"/>
                          </a:solidFill>
                          <a:effectLst/>
                        </a:rPr>
                        <a:t>L’année prochaine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ext</a:t>
                      </a:r>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year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9364943"/>
                  </a:ext>
                </a:extLst>
              </a:tr>
              <a:tr h="164448">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 mois prochain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Next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month</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4192609"/>
                  </a:ext>
                </a:extLst>
              </a:tr>
              <a:tr h="164448">
                <a:tc>
                  <a:txBody>
                    <a:bodyPr/>
                    <a:lstStyle/>
                    <a:p>
                      <a:pPr>
                        <a:spcAft>
                          <a:spcPts val="0"/>
                        </a:spcAft>
                      </a:pPr>
                      <a:r>
                        <a:rPr lang="es-ES" sz="1200" err="1">
                          <a:effectLst/>
                          <a:latin typeface="Calibri" panose="020F0502020204030204" pitchFamily="34" charset="0"/>
                          <a:ea typeface="Times New Roman" panose="02020603050405020304" pitchFamily="18" charset="0"/>
                          <a:cs typeface="Calibri" panose="020F0502020204030204" pitchFamily="34" charset="0"/>
                        </a:rPr>
                        <a:t>Après</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demain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err="1">
                          <a:effectLst/>
                          <a:latin typeface="Calibri" panose="020F0502020204030204" pitchFamily="34" charset="0"/>
                          <a:ea typeface="Times New Roman" panose="02020603050405020304" pitchFamily="18" charset="0"/>
                          <a:cs typeface="Calibri" panose="020F0502020204030204" pitchFamily="34" charset="0"/>
                        </a:rPr>
                        <a:t>The</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day</a:t>
                      </a:r>
                      <a:r>
                        <a:rPr lang="es-ES" sz="1200">
                          <a:effectLst/>
                          <a:latin typeface="Calibri" panose="020F0502020204030204" pitchFamily="34" charset="0"/>
                          <a:ea typeface="Times New Roman" panose="02020603050405020304" pitchFamily="18" charset="0"/>
                          <a:cs typeface="Calibri" panose="020F0502020204030204" pitchFamily="34" charset="0"/>
                        </a:rPr>
                        <a:t> after </a:t>
                      </a:r>
                      <a:r>
                        <a:rPr lang="es-ES" sz="1200" err="1">
                          <a:effectLst/>
                          <a:latin typeface="Calibri" panose="020F0502020204030204" pitchFamily="34" charset="0"/>
                          <a:ea typeface="Times New Roman" panose="02020603050405020304" pitchFamily="18" charset="0"/>
                          <a:cs typeface="Calibri" panose="020F0502020204030204" pitchFamily="34" charset="0"/>
                        </a:rPr>
                        <a:t>tomorrow</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9254215"/>
                  </a:ext>
                </a:extLst>
              </a:tr>
              <a:tr h="169879">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Demain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Tomorrow</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049113"/>
                  </a:ext>
                </a:extLst>
              </a:tr>
              <a:tr h="177483">
                <a:tc>
                  <a:txBody>
                    <a:bodyPr/>
                    <a:lstStyle/>
                    <a:p>
                      <a:pPr>
                        <a:spcAft>
                          <a:spcPts val="0"/>
                        </a:spcAft>
                      </a:pPr>
                      <a:r>
                        <a:rPr lang="fr-FR" sz="1200" kern="1200">
                          <a:solidFill>
                            <a:srgbClr val="000000"/>
                          </a:solidFill>
                          <a:effectLst/>
                        </a:rPr>
                        <a:t>La semaine prochaine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Next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week</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9604496"/>
                  </a:ext>
                </a:extLst>
              </a:tr>
              <a:tr h="177483">
                <a:tc>
                  <a:txBody>
                    <a:bodyPr/>
                    <a:lstStyle/>
                    <a:p>
                      <a:pPr>
                        <a:spcAft>
                          <a:spcPts val="0"/>
                        </a:spcAft>
                      </a:pPr>
                      <a:r>
                        <a:rPr lang="es-ES" sz="1200">
                          <a:effectLst/>
                        </a:rPr>
                        <a:t>Dans le </a:t>
                      </a:r>
                      <a:r>
                        <a:rPr lang="es-ES" sz="1200" err="1">
                          <a:effectLst/>
                        </a:rPr>
                        <a:t>futur</a:t>
                      </a:r>
                      <a:r>
                        <a:rPr lang="es-ES" sz="1200">
                          <a:effectLst/>
                        </a:rPr>
                        <a:t> / à </a:t>
                      </a:r>
                      <a:r>
                        <a:rPr lang="es-ES" sz="1200" err="1">
                          <a:effectLst/>
                        </a:rPr>
                        <a:t>l’avenir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a:effectLst/>
                          <a:latin typeface="Calibri" panose="020F0502020204030204" pitchFamily="34" charset="0"/>
                          <a:ea typeface="Times New Roman" panose="02020603050405020304" pitchFamily="18" charset="0"/>
                          <a:cs typeface="Calibri" panose="020F0502020204030204" pitchFamily="34" charset="0"/>
                        </a:rPr>
                        <a:t>In </a:t>
                      </a:r>
                      <a:r>
                        <a:rPr lang="es-ES" sz="1200" err="1">
                          <a:effectLst/>
                          <a:latin typeface="Calibri" panose="020F0502020204030204" pitchFamily="34" charset="0"/>
                          <a:ea typeface="Times New Roman" panose="02020603050405020304" pitchFamily="18" charset="0"/>
                          <a:cs typeface="Calibri" panose="020F0502020204030204" pitchFamily="34" charset="0"/>
                        </a:rPr>
                        <a:t>the</a:t>
                      </a:r>
                      <a:r>
                        <a:rPr lang="es-ES" sz="1200">
                          <a:effectLst/>
                          <a:latin typeface="Calibri" panose="020F0502020204030204" pitchFamily="34" charset="0"/>
                          <a:ea typeface="Times New Roman" panose="02020603050405020304" pitchFamily="18" charset="0"/>
                          <a:cs typeface="Calibri" panose="020F0502020204030204" pitchFamily="34" charset="0"/>
                        </a:rPr>
                        <a:t> future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9128167"/>
                  </a:ext>
                </a:extLst>
              </a:tr>
              <a:tr h="177483">
                <a:tc>
                  <a:txBody>
                    <a:bodyPr/>
                    <a:lstStyle/>
                    <a:p>
                      <a:pPr>
                        <a:spcAft>
                          <a:spcPts val="0"/>
                        </a:spcAft>
                      </a:pPr>
                      <a:r>
                        <a:rPr lang="es-ES" sz="1200" err="1">
                          <a:effectLst/>
                        </a:rPr>
                        <a:t>Quand</a:t>
                      </a:r>
                      <a:r>
                        <a:rPr lang="es-ES" sz="1200">
                          <a:effectLst/>
                        </a:rPr>
                        <a:t> </a:t>
                      </a:r>
                      <a:r>
                        <a:rPr lang="es-ES" sz="1200" err="1">
                          <a:effectLst/>
                        </a:rPr>
                        <a:t>j’aurais</a:t>
                      </a:r>
                      <a:r>
                        <a:rPr lang="es-ES" sz="1200">
                          <a:effectLst/>
                        </a:rPr>
                        <a:t> … ans</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err="1">
                          <a:effectLst/>
                          <a:latin typeface="Calibri" panose="020F0502020204030204" pitchFamily="34" charset="0"/>
                          <a:ea typeface="Times New Roman" panose="02020603050405020304" pitchFamily="18" charset="0"/>
                          <a:cs typeface="Calibri" panose="020F0502020204030204" pitchFamily="34" charset="0"/>
                        </a:rPr>
                        <a:t>When</a:t>
                      </a:r>
                      <a:r>
                        <a:rPr lang="es-ES" sz="1200">
                          <a:effectLst/>
                          <a:latin typeface="Calibri" panose="020F0502020204030204" pitchFamily="34" charset="0"/>
                          <a:ea typeface="Times New Roman" panose="02020603050405020304" pitchFamily="18" charset="0"/>
                          <a:cs typeface="Calibri" panose="020F0502020204030204" pitchFamily="34" charset="0"/>
                        </a:rPr>
                        <a:t> I </a:t>
                      </a:r>
                      <a:r>
                        <a:rPr lang="es-ES" sz="1200" err="1">
                          <a:effectLst/>
                          <a:latin typeface="Calibri" panose="020F0502020204030204" pitchFamily="34" charset="0"/>
                          <a:ea typeface="Times New Roman" panose="02020603050405020304" pitchFamily="18" charset="0"/>
                          <a:cs typeface="Calibri" panose="020F0502020204030204" pitchFamily="34" charset="0"/>
                        </a:rPr>
                        <a:t>will</a:t>
                      </a:r>
                      <a:r>
                        <a:rPr lang="es-ES" sz="1200">
                          <a:effectLst/>
                          <a:latin typeface="Calibri" panose="020F0502020204030204" pitchFamily="34" charset="0"/>
                          <a:ea typeface="Times New Roman" panose="02020603050405020304" pitchFamily="18" charset="0"/>
                          <a:cs typeface="Calibri" panose="020F0502020204030204" pitchFamily="34" charset="0"/>
                        </a:rPr>
                        <a:t> be … </a:t>
                      </a:r>
                      <a:r>
                        <a:rPr lang="es-ES" sz="1200" err="1">
                          <a:effectLst/>
                          <a:latin typeface="Calibri" panose="020F0502020204030204" pitchFamily="34" charset="0"/>
                          <a:ea typeface="Times New Roman" panose="02020603050405020304" pitchFamily="18" charset="0"/>
                          <a:cs typeface="Calibri" panose="020F0502020204030204" pitchFamily="34" charset="0"/>
                        </a:rPr>
                        <a:t>years</a:t>
                      </a:r>
                      <a:r>
                        <a:rPr lang="es-ES" sz="1200">
                          <a:effectLst/>
                          <a:latin typeface="Calibri" panose="020F0502020204030204" pitchFamily="34" charset="0"/>
                          <a:ea typeface="Times New Roman" panose="02020603050405020304" pitchFamily="18" charset="0"/>
                          <a:cs typeface="Calibri" panose="020F0502020204030204" pitchFamily="34" charset="0"/>
                        </a:rPr>
                        <a:t> </a:t>
                      </a:r>
                      <a:r>
                        <a:rPr lang="es-ES" sz="1200" err="1">
                          <a:effectLst/>
                          <a:latin typeface="Calibri" panose="020F0502020204030204" pitchFamily="34" charset="0"/>
                          <a:ea typeface="Times New Roman" panose="02020603050405020304" pitchFamily="18" charset="0"/>
                          <a:cs typeface="Calibri" panose="020F0502020204030204" pitchFamily="34" charset="0"/>
                        </a:rPr>
                        <a:t>old</a:t>
                      </a:r>
                      <a:r>
                        <a:rPr lang="es-ES" sz="1200">
                          <a:effectLst/>
                          <a:latin typeface="Calibri" panose="020F0502020204030204" pitchFamily="34" charset="0"/>
                          <a:ea typeface="Times New Roman" panose="02020603050405020304" pitchFamily="18" charset="0"/>
                          <a:cs typeface="Calibri" panose="020F0502020204030204" pitchFamily="34" charset="0"/>
                        </a:rPr>
                        <a:t> </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1397638"/>
                  </a:ext>
                </a:extLst>
              </a:tr>
              <a:tr h="177483">
                <a:tc>
                  <a:txBody>
                    <a:bodyPr/>
                    <a:lstStyle/>
                    <a:p>
                      <a:pPr>
                        <a:spcAft>
                          <a:spcPts val="0"/>
                        </a:spcAft>
                      </a:pPr>
                      <a:r>
                        <a:rPr lang="en-GB" sz="1200" err="1">
                          <a:effectLst/>
                          <a:latin typeface="Calibri" panose="020F0502020204030204" pitchFamily="34" charset="0"/>
                          <a:ea typeface="Times New Roman" panose="02020603050405020304" pitchFamily="18" charset="0"/>
                          <a:cs typeface="Calibri" panose="020F0502020204030204" pitchFamily="34" charset="0"/>
                        </a:rPr>
                        <a:t>L’été</a:t>
                      </a:r>
                      <a:r>
                        <a:rPr lang="en-GB" sz="1200">
                          <a:effectLst/>
                          <a:latin typeface="Calibri" panose="020F0502020204030204" pitchFamily="34" charset="0"/>
                          <a:ea typeface="Times New Roman" panose="02020603050405020304" pitchFamily="18" charset="0"/>
                          <a:cs typeface="Calibri" panose="020F0502020204030204" pitchFamily="34" charset="0"/>
                        </a:rPr>
                        <a:t> prochain</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Next summer</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219495"/>
                  </a:ext>
                </a:extLst>
              </a:tr>
              <a:tr h="177483">
                <a:tc>
                  <a:txBody>
                    <a:bodyPr/>
                    <a:lstStyle/>
                    <a:p>
                      <a:pPr>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Je </a:t>
                      </a:r>
                      <a:r>
                        <a:rPr lang="en-GB" sz="1200" err="1">
                          <a:effectLst/>
                          <a:latin typeface="Calibri" panose="020F0502020204030204" pitchFamily="34" charset="0"/>
                          <a:ea typeface="Times New Roman" panose="02020603050405020304" pitchFamily="18" charset="0"/>
                          <a:cs typeface="Calibri" panose="020F0502020204030204" pitchFamily="34" charset="0"/>
                        </a:rPr>
                        <a:t>vais</a:t>
                      </a:r>
                      <a:r>
                        <a:rPr lang="en-GB" sz="1200">
                          <a:effectLst/>
                          <a:latin typeface="Calibri" panose="020F0502020204030204" pitchFamily="34" charset="0"/>
                          <a:ea typeface="Times New Roman" panose="02020603050405020304" pitchFamily="18" charset="0"/>
                          <a:cs typeface="Calibri" panose="020F0502020204030204" pitchFamily="34" charset="0"/>
                        </a:rPr>
                        <a:t> </a:t>
                      </a:r>
                      <a:r>
                        <a:rPr lang="en-GB" sz="1200" err="1">
                          <a:effectLst/>
                          <a:latin typeface="Calibri" panose="020F0502020204030204" pitchFamily="34" charset="0"/>
                          <a:ea typeface="Times New Roman" panose="02020603050405020304" pitchFamily="18" charset="0"/>
                          <a:cs typeface="Calibri" panose="020F0502020204030204" pitchFamily="34" charset="0"/>
                        </a:rPr>
                        <a:t>aller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am going to go</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4174621"/>
                  </a:ext>
                </a:extLst>
              </a:tr>
              <a:tr h="177483">
                <a:tc>
                  <a:txBody>
                    <a:bodyPr/>
                    <a:lstStyle/>
                    <a:p>
                      <a:pPr>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Je </a:t>
                      </a:r>
                      <a:r>
                        <a:rPr lang="en-GB" sz="1200" err="1">
                          <a:effectLst/>
                          <a:latin typeface="Calibri" panose="020F0502020204030204" pitchFamily="34" charset="0"/>
                          <a:ea typeface="Times New Roman" panose="02020603050405020304" pitchFamily="18" charset="0"/>
                          <a:cs typeface="Calibri" panose="020F0502020204030204" pitchFamily="34" charset="0"/>
                        </a:rPr>
                        <a:t>vais</a:t>
                      </a:r>
                      <a:r>
                        <a:rPr lang="en-GB" sz="1200">
                          <a:effectLst/>
                          <a:latin typeface="Calibri" panose="020F0502020204030204" pitchFamily="34" charset="0"/>
                          <a:ea typeface="Times New Roman" panose="02020603050405020304" pitchFamily="18" charset="0"/>
                          <a:cs typeface="Calibri" panose="020F0502020204030204" pitchFamily="34" charset="0"/>
                        </a:rPr>
                        <a:t> célébrer</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am going to celebrate</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25668381"/>
                  </a:ext>
                </a:extLst>
              </a:tr>
              <a:tr h="177483">
                <a:tc>
                  <a:txBody>
                    <a:bodyPr/>
                    <a:lstStyle/>
                    <a:p>
                      <a:pPr>
                        <a:spcAft>
                          <a:spcPts val="0"/>
                        </a:spcAft>
                      </a:pPr>
                      <a:r>
                        <a:rPr lang="en-GB" sz="1200" err="1">
                          <a:effectLst/>
                          <a:latin typeface="Calibri" panose="020F0502020204030204" pitchFamily="34" charset="0"/>
                          <a:ea typeface="Times New Roman" panose="02020603050405020304" pitchFamily="18" charset="0"/>
                          <a:cs typeface="Calibri" panose="020F0502020204030204" pitchFamily="34" charset="0"/>
                        </a:rPr>
                        <a:t>J’ai</a:t>
                      </a:r>
                      <a:r>
                        <a:rPr lang="en-GB" sz="1200">
                          <a:effectLst/>
                          <a:latin typeface="Calibri" panose="020F0502020204030204" pitchFamily="34" charset="0"/>
                          <a:ea typeface="Times New Roman" panose="02020603050405020304" pitchFamily="18" charset="0"/>
                          <a:cs typeface="Calibri" panose="020F0502020204030204" pitchFamily="34" charset="0"/>
                        </a:rPr>
                        <a:t> </a:t>
                      </a:r>
                      <a:r>
                        <a:rPr lang="en-GB" sz="1200" err="1">
                          <a:effectLst/>
                          <a:latin typeface="Calibri" panose="020F0502020204030204" pitchFamily="34" charset="0"/>
                          <a:ea typeface="Times New Roman" panose="02020603050405020304" pitchFamily="18" charset="0"/>
                          <a:cs typeface="Calibri" panose="020F0502020204030204" pitchFamily="34" charset="0"/>
                        </a:rPr>
                        <a:t>l’intention</a:t>
                      </a:r>
                      <a:r>
                        <a:rPr lang="en-GB" sz="1200">
                          <a:effectLst/>
                          <a:latin typeface="Calibri" panose="020F0502020204030204" pitchFamily="34" charset="0"/>
                          <a:ea typeface="Times New Roman" panose="02020603050405020304" pitchFamily="18" charset="0"/>
                          <a:cs typeface="Calibri" panose="020F0502020204030204" pitchFamily="34" charset="0"/>
                        </a:rPr>
                        <a:t> de manger</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intend to eat</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3893275"/>
                  </a:ext>
                </a:extLst>
              </a:tr>
              <a:tr h="177483">
                <a:tc>
                  <a:txBody>
                    <a:bodyPr/>
                    <a:lstStyle/>
                    <a:p>
                      <a:pPr>
                        <a:spcAft>
                          <a:spcPts val="0"/>
                        </a:spcAft>
                      </a:pPr>
                      <a:r>
                        <a:rPr lang="en-GB" sz="1200">
                          <a:effectLst/>
                          <a:latin typeface="Calibri" panose="020F0502020204030204" pitchFamily="34" charset="0"/>
                          <a:ea typeface="Times New Roman" panose="02020603050405020304" pitchFamily="18" charset="0"/>
                          <a:cs typeface="Calibri" panose="020F0502020204030204" pitchFamily="34" charset="0"/>
                        </a:rPr>
                        <a:t>Je </a:t>
                      </a:r>
                      <a:r>
                        <a:rPr lang="en-GB" sz="1200" err="1">
                          <a:effectLst/>
                          <a:latin typeface="Calibri" panose="020F0502020204030204" pitchFamily="34" charset="0"/>
                          <a:ea typeface="Times New Roman" panose="02020603050405020304" pitchFamily="18" charset="0"/>
                          <a:cs typeface="Calibri" panose="020F0502020204030204" pitchFamily="34" charset="0"/>
                        </a:rPr>
                        <a:t>voudrais</a:t>
                      </a:r>
                      <a:r>
                        <a:rPr lang="en-GB" sz="1200">
                          <a:effectLst/>
                          <a:latin typeface="Calibri" panose="020F0502020204030204" pitchFamily="34" charset="0"/>
                          <a:ea typeface="Times New Roman" panose="02020603050405020304" pitchFamily="18" charset="0"/>
                          <a:cs typeface="Calibri" panose="020F0502020204030204" pitchFamily="34" charset="0"/>
                        </a:rPr>
                        <a:t>/</a:t>
                      </a:r>
                      <a:r>
                        <a:rPr lang="en-GB" sz="1200" err="1">
                          <a:effectLst/>
                          <a:latin typeface="Calibri" panose="020F0502020204030204" pitchFamily="34" charset="0"/>
                          <a:ea typeface="Times New Roman" panose="02020603050405020304" pitchFamily="18" charset="0"/>
                          <a:cs typeface="Calibri" panose="020F0502020204030204" pitchFamily="34" charset="0"/>
                        </a:rPr>
                        <a:t>j’aimerais</a:t>
                      </a:r>
                      <a:r>
                        <a:rPr lang="en-GB" sz="1200">
                          <a:effectLst/>
                          <a:latin typeface="Calibri" panose="020F0502020204030204" pitchFamily="34" charset="0"/>
                          <a:ea typeface="Times New Roman" panose="02020603050405020304" pitchFamily="18" charset="0"/>
                          <a:cs typeface="Calibri" panose="020F0502020204030204" pitchFamily="34" charset="0"/>
                        </a:rPr>
                        <a:t> </a:t>
                      </a:r>
                      <a:r>
                        <a:rPr lang="en-GB" sz="1200" err="1">
                          <a:effectLst/>
                          <a:latin typeface="Calibri" panose="020F0502020204030204" pitchFamily="34" charset="0"/>
                          <a:ea typeface="Times New Roman" panose="02020603050405020304" pitchFamily="18" charset="0"/>
                          <a:cs typeface="Calibri" panose="020F0502020204030204" pitchFamily="34" charset="0"/>
                        </a:rPr>
                        <a:t>boire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dirty="0">
                          <a:effectLst/>
                          <a:latin typeface="Calibri" panose="020F0502020204030204" pitchFamily="34" charset="0"/>
                          <a:ea typeface="Times New Roman" panose="02020603050405020304" pitchFamily="18" charset="0"/>
                          <a:cs typeface="Calibri" panose="020F0502020204030204" pitchFamily="34" charset="0"/>
                        </a:rPr>
                        <a:t>I would like to drink</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4272500"/>
                  </a:ext>
                </a:extLst>
              </a:tr>
            </a:tbl>
          </a:graphicData>
        </a:graphic>
      </p:graphicFrame>
      <p:graphicFrame>
        <p:nvGraphicFramePr>
          <p:cNvPr id="15" name="Taula 8">
            <a:extLst>
              <a:ext uri="{FF2B5EF4-FFF2-40B4-BE49-F238E27FC236}">
                <a16:creationId xmlns:a16="http://schemas.microsoft.com/office/drawing/2014/main" id="{190C81B6-BE78-729D-03D3-295651668C56}"/>
              </a:ext>
            </a:extLst>
          </p:cNvPr>
          <p:cNvGraphicFramePr>
            <a:graphicFrameLocks noGrp="1"/>
          </p:cNvGraphicFramePr>
          <p:nvPr>
            <p:extLst>
              <p:ext uri="{D42A27DB-BD31-4B8C-83A1-F6EECF244321}">
                <p14:modId xmlns:p14="http://schemas.microsoft.com/office/powerpoint/2010/main" val="22720643"/>
              </p:ext>
            </p:extLst>
          </p:nvPr>
        </p:nvGraphicFramePr>
        <p:xfrm>
          <a:off x="6671083" y="344850"/>
          <a:ext cx="3264187" cy="3657600"/>
        </p:xfrm>
        <a:graphic>
          <a:graphicData uri="http://schemas.openxmlformats.org/drawingml/2006/table">
            <a:tbl>
              <a:tblPr firstRow="1" firstCol="1" bandRow="1">
                <a:tableStyleId>{FABFCF23-3B69-468F-B69F-88F6DE6A72F2}</a:tableStyleId>
              </a:tblPr>
              <a:tblGrid>
                <a:gridCol w="1683166">
                  <a:extLst>
                    <a:ext uri="{9D8B030D-6E8A-4147-A177-3AD203B41FA5}">
                      <a16:colId xmlns:a16="http://schemas.microsoft.com/office/drawing/2014/main" val="1495000073"/>
                    </a:ext>
                  </a:extLst>
                </a:gridCol>
                <a:gridCol w="1581021">
                  <a:extLst>
                    <a:ext uri="{9D8B030D-6E8A-4147-A177-3AD203B41FA5}">
                      <a16:colId xmlns:a16="http://schemas.microsoft.com/office/drawing/2014/main" val="1103193975"/>
                    </a:ext>
                  </a:extLst>
                </a:gridCol>
              </a:tblGrid>
              <a:tr h="159153">
                <a:tc>
                  <a:txBody>
                    <a:bodyPr/>
                    <a:lstStyle/>
                    <a:p>
                      <a:pPr>
                        <a:spcAft>
                          <a:spcPts val="0"/>
                        </a:spcAft>
                      </a:pPr>
                      <a:r>
                        <a:rPr lang="en-GB" sz="1200" dirty="0">
                          <a:solidFill>
                            <a:schemeClr val="bg1"/>
                          </a:solidFill>
                          <a:effectLst/>
                        </a:rPr>
                        <a:t>Les phrases/</a:t>
                      </a:r>
                      <a:r>
                        <a:rPr lang="en-GB" sz="1200" dirty="0" err="1">
                          <a:solidFill>
                            <a:schemeClr val="bg1"/>
                          </a:solidFill>
                          <a:effectLst/>
                        </a:rPr>
                        <a:t>verbes</a:t>
                      </a:r>
                      <a:r>
                        <a:rPr lang="en-GB" sz="1200" dirty="0">
                          <a:solidFill>
                            <a:schemeClr val="bg1"/>
                          </a:solidFill>
                          <a:effectLst/>
                        </a:rPr>
                        <a:t> du passé</a:t>
                      </a:r>
                      <a:endPar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fr-FR" sz="1200" b="0" kern="1200">
                          <a:solidFill>
                            <a:schemeClr val="bg1"/>
                          </a:solidFill>
                          <a:effectLst/>
                        </a:rPr>
                        <a:t>Phrases/</a:t>
                      </a:r>
                      <a:r>
                        <a:rPr lang="fr-FR" sz="1200" b="0" kern="1200" err="1">
                          <a:solidFill>
                            <a:schemeClr val="bg1"/>
                          </a:solidFill>
                          <a:effectLst/>
                        </a:rPr>
                        <a:t>verbs</a:t>
                      </a:r>
                      <a:r>
                        <a:rPr lang="fr-FR" sz="1200" b="0" kern="1200">
                          <a:solidFill>
                            <a:schemeClr val="bg1"/>
                          </a:solidFill>
                          <a:effectLst/>
                        </a:rPr>
                        <a:t> in the </a:t>
                      </a:r>
                      <a:r>
                        <a:rPr lang="fr-FR" sz="1200" b="0" kern="1200" err="1">
                          <a:solidFill>
                            <a:schemeClr val="bg1"/>
                          </a:solidFill>
                          <a:effectLst/>
                        </a:rPr>
                        <a:t>past</a:t>
                      </a:r>
                      <a:endParaRPr lang="en-GB" sz="12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55769"/>
                  </a:ext>
                </a:extLst>
              </a:tr>
              <a:tr h="156683">
                <a:tc>
                  <a:txBody>
                    <a:bodyPr/>
                    <a:lstStyle/>
                    <a:p>
                      <a:pPr>
                        <a:spcAft>
                          <a:spcPts val="0"/>
                        </a:spcAft>
                      </a:pPr>
                      <a:r>
                        <a:rPr lang="fr-FR" sz="1200" kern="1200">
                          <a:solidFill>
                            <a:srgbClr val="000000"/>
                          </a:solidFill>
                          <a:effectLst/>
                        </a:rPr>
                        <a:t>L’année dernière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Last</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year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9364943"/>
                  </a:ext>
                </a:extLst>
              </a:tr>
              <a:tr h="164448">
                <a:tc>
                  <a:txBody>
                    <a:bodyPr/>
                    <a:lstStyle/>
                    <a:p>
                      <a:pPr>
                        <a:spcAft>
                          <a:spcPts val="0"/>
                        </a:spcAft>
                      </a:pPr>
                      <a:r>
                        <a:rPr lang="fr-FR" sz="1200" kern="1200">
                          <a:solidFill>
                            <a:srgbClr val="000000"/>
                          </a:solidFill>
                          <a:effectLst/>
                        </a:rPr>
                        <a:t>Le mois dernier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kern="1200">
                          <a:solidFill>
                            <a:srgbClr val="000000"/>
                          </a:solidFill>
                          <a:effectLst/>
                        </a:rPr>
                        <a:t>Last month</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4192609"/>
                  </a:ext>
                </a:extLst>
              </a:tr>
              <a:tr h="169879">
                <a:tc>
                  <a:txBody>
                    <a:bodyPr/>
                    <a:lstStyle/>
                    <a:p>
                      <a:pPr>
                        <a:spcAft>
                          <a:spcPts val="0"/>
                        </a:spcAft>
                      </a:pPr>
                      <a:r>
                        <a:rPr lang="fr-FR" sz="1200" kern="1200">
                          <a:solidFill>
                            <a:srgbClr val="000000"/>
                          </a:solidFill>
                          <a:effectLst/>
                        </a:rPr>
                        <a:t>Avant hier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day</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before</a:t>
                      </a:r>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yesterday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049113"/>
                  </a:ext>
                </a:extLst>
              </a:tr>
              <a:tr h="177483">
                <a:tc>
                  <a:txBody>
                    <a:bodyPr/>
                    <a:lstStyle/>
                    <a:p>
                      <a:pPr>
                        <a:spcAft>
                          <a:spcPts val="0"/>
                        </a:spcAft>
                      </a:pPr>
                      <a:r>
                        <a:rPr lang="fr-FR" sz="1200" kern="1200" dirty="0">
                          <a:solidFill>
                            <a:srgbClr val="000000"/>
                          </a:solidFill>
                          <a:effectLst/>
                        </a:rPr>
                        <a:t>La semaine dernière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kern="1200">
                          <a:solidFill>
                            <a:srgbClr val="000000"/>
                          </a:solidFill>
                          <a:effectLst/>
                        </a:rPr>
                        <a:t>Last week</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9604496"/>
                  </a:ext>
                </a:extLst>
              </a:tr>
              <a:tr h="177483">
                <a:tc>
                  <a:txBody>
                    <a:bodyPr/>
                    <a:lstStyle/>
                    <a:p>
                      <a:pPr>
                        <a:spcAft>
                          <a:spcPts val="0"/>
                        </a:spcAft>
                      </a:pPr>
                      <a:r>
                        <a:rPr lang="es-ES" sz="1200" err="1">
                          <a:effectLst/>
                        </a:rPr>
                        <a:t>Hier</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err="1">
                          <a:effectLst/>
                        </a:rPr>
                        <a:t>Yesterday</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9128167"/>
                  </a:ext>
                </a:extLst>
              </a:tr>
              <a:tr h="177483">
                <a:tc>
                  <a:txBody>
                    <a:bodyPr/>
                    <a:lstStyle/>
                    <a:p>
                      <a:pPr>
                        <a:spcAft>
                          <a:spcPts val="0"/>
                        </a:spcAft>
                      </a:pPr>
                      <a:r>
                        <a:rPr lang="es-ES" sz="1200" dirty="0">
                          <a:effectLst/>
                        </a:rPr>
                        <a:t>Dans le </a:t>
                      </a:r>
                      <a:r>
                        <a:rPr lang="es-ES" sz="1200" dirty="0" err="1">
                          <a:effectLst/>
                        </a:rPr>
                        <a:t>passé</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a:effectLst/>
                        </a:rPr>
                        <a:t>In </a:t>
                      </a:r>
                      <a:r>
                        <a:rPr lang="es-ES" sz="1200" err="1">
                          <a:effectLst/>
                        </a:rPr>
                        <a:t>the</a:t>
                      </a:r>
                      <a:r>
                        <a:rPr lang="es-ES" sz="1200">
                          <a:effectLst/>
                        </a:rPr>
                        <a:t> </a:t>
                      </a:r>
                      <a:r>
                        <a:rPr lang="es-ES" sz="1200" err="1">
                          <a:effectLst/>
                        </a:rPr>
                        <a:t>past</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1397638"/>
                  </a:ext>
                </a:extLst>
              </a:tr>
              <a:tr h="177483">
                <a:tc>
                  <a:txBody>
                    <a:bodyPr/>
                    <a:lstStyle/>
                    <a:p>
                      <a:pPr>
                        <a:spcAft>
                          <a:spcPts val="0"/>
                        </a:spcAft>
                      </a:pPr>
                      <a:r>
                        <a:rPr lang="es-ES" sz="1200" err="1">
                          <a:effectLst/>
                        </a:rPr>
                        <a:t>Quand</a:t>
                      </a:r>
                      <a:r>
                        <a:rPr lang="es-ES" sz="1200">
                          <a:effectLst/>
                        </a:rPr>
                        <a:t> </a:t>
                      </a:r>
                      <a:r>
                        <a:rPr lang="es-ES" sz="1200" err="1">
                          <a:effectLst/>
                        </a:rPr>
                        <a:t>j’avais</a:t>
                      </a:r>
                      <a:r>
                        <a:rPr lang="es-ES" sz="1200">
                          <a:effectLst/>
                        </a:rPr>
                        <a:t> … ans</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err="1">
                          <a:effectLst/>
                        </a:rPr>
                        <a:t>When</a:t>
                      </a:r>
                      <a:r>
                        <a:rPr lang="es-ES" sz="1200">
                          <a:effectLst/>
                        </a:rPr>
                        <a:t> I </a:t>
                      </a:r>
                      <a:r>
                        <a:rPr lang="es-ES" sz="1200" err="1">
                          <a:effectLst/>
                        </a:rPr>
                        <a:t>was</a:t>
                      </a:r>
                      <a:r>
                        <a:rPr lang="es-ES" sz="1200">
                          <a:effectLst/>
                        </a:rPr>
                        <a:t> … </a:t>
                      </a:r>
                      <a:r>
                        <a:rPr lang="es-ES" sz="1200" err="1">
                          <a:effectLst/>
                        </a:rPr>
                        <a:t>years</a:t>
                      </a:r>
                      <a:r>
                        <a:rPr lang="es-ES" sz="1200">
                          <a:effectLst/>
                        </a:rPr>
                        <a:t> </a:t>
                      </a:r>
                      <a:r>
                        <a:rPr lang="es-ES" sz="1200" err="1">
                          <a:effectLst/>
                        </a:rPr>
                        <a:t>old</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89300"/>
                  </a:ext>
                </a:extLst>
              </a:tr>
              <a:tr h="177483">
                <a:tc>
                  <a:txBody>
                    <a:bodyPr/>
                    <a:lstStyle/>
                    <a:p>
                      <a:pPr>
                        <a:spcAft>
                          <a:spcPts val="0"/>
                        </a:spcAft>
                      </a:pPr>
                      <a:r>
                        <a:rPr lang="es-ES" sz="1200" dirty="0" err="1">
                          <a:effectLst/>
                        </a:rPr>
                        <a:t>L’été</a:t>
                      </a:r>
                      <a:r>
                        <a:rPr lang="es-ES" sz="1200" dirty="0">
                          <a:effectLst/>
                        </a:rPr>
                        <a:t> </a:t>
                      </a:r>
                      <a:r>
                        <a:rPr lang="es-ES" sz="1200" dirty="0" err="1">
                          <a:effectLst/>
                        </a:rPr>
                        <a:t>dernier</a:t>
                      </a:r>
                      <a:endParaRPr lang="es-ES" sz="1200" dirty="0">
                        <a:effectLst/>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dirty="0">
                          <a:effectLst/>
                          <a:latin typeface="Calibri" panose="020F0502020204030204" pitchFamily="34" charset="0"/>
                          <a:ea typeface="Times New Roman" panose="02020603050405020304" pitchFamily="18" charset="0"/>
                          <a:cs typeface="Calibri" panose="020F0502020204030204" pitchFamily="34" charset="0"/>
                        </a:rPr>
                        <a:t>Last summer</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4123725"/>
                  </a:ext>
                </a:extLst>
              </a:tr>
              <a:tr h="177483">
                <a:tc>
                  <a:txBody>
                    <a:bodyPr/>
                    <a:lstStyle/>
                    <a:p>
                      <a:pPr>
                        <a:spcAft>
                          <a:spcPts val="0"/>
                        </a:spcAft>
                      </a:pPr>
                      <a:r>
                        <a:rPr lang="es-ES" sz="1200" err="1">
                          <a:effectLst/>
                        </a:rPr>
                        <a:t>L’hiver</a:t>
                      </a:r>
                      <a:r>
                        <a:rPr lang="es-ES" sz="1200">
                          <a:effectLst/>
                        </a:rPr>
                        <a:t> dernier</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Last winter</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9747669"/>
                  </a:ext>
                </a:extLst>
              </a:tr>
              <a:tr h="177483">
                <a:tc>
                  <a:txBody>
                    <a:bodyPr/>
                    <a:lstStyle/>
                    <a:p>
                      <a:pPr>
                        <a:spcAft>
                          <a:spcPts val="0"/>
                        </a:spcAft>
                      </a:pPr>
                      <a:r>
                        <a:rPr lang="es-ES" sz="1200" err="1">
                          <a:effectLst/>
                        </a:rPr>
                        <a:t>Il</a:t>
                      </a:r>
                      <a:r>
                        <a:rPr lang="es-ES" sz="1200">
                          <a:effectLst/>
                        </a:rPr>
                        <a:t> y a … (</a:t>
                      </a:r>
                      <a:r>
                        <a:rPr lang="es-ES" sz="1200" err="1">
                          <a:effectLst/>
                        </a:rPr>
                        <a:t>deux</a:t>
                      </a:r>
                      <a:r>
                        <a:rPr lang="es-ES" sz="1200">
                          <a:effectLst/>
                        </a:rPr>
                        <a:t> ans)</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 ago (two years)</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3188180"/>
                  </a:ext>
                </a:extLst>
              </a:tr>
              <a:tr h="177483">
                <a:tc>
                  <a:txBody>
                    <a:bodyPr/>
                    <a:lstStyle/>
                    <a:p>
                      <a:pPr>
                        <a:spcAft>
                          <a:spcPts val="0"/>
                        </a:spcAft>
                      </a:pPr>
                      <a:r>
                        <a:rPr lang="es-ES" sz="1200">
                          <a:effectLst/>
                        </a:rPr>
                        <a:t>Le weekend dernier</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Last weekend </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492801"/>
                  </a:ext>
                </a:extLst>
              </a:tr>
              <a:tr h="177483">
                <a:tc>
                  <a:txBody>
                    <a:bodyPr/>
                    <a:lstStyle/>
                    <a:p>
                      <a:pPr>
                        <a:spcAft>
                          <a:spcPts val="0"/>
                        </a:spcAft>
                      </a:pPr>
                      <a:r>
                        <a:rPr lang="es-ES" sz="1200">
                          <a:effectLst/>
                        </a:rPr>
                        <a:t>Je </a:t>
                      </a:r>
                      <a:r>
                        <a:rPr lang="es-ES" sz="1200" err="1">
                          <a:effectLst/>
                        </a:rPr>
                        <a:t>suis</a:t>
                      </a:r>
                      <a:r>
                        <a:rPr lang="es-ES" sz="1200">
                          <a:effectLst/>
                        </a:rPr>
                        <a:t> </a:t>
                      </a:r>
                      <a:r>
                        <a:rPr lang="es-ES" sz="1200" err="1">
                          <a:effectLst/>
                        </a:rPr>
                        <a:t>allé</a:t>
                      </a:r>
                      <a:r>
                        <a:rPr lang="es-ES" sz="1200">
                          <a:effectLst/>
                        </a:rPr>
                        <a:t>(e)</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went</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4839794"/>
                  </a:ext>
                </a:extLst>
              </a:tr>
              <a:tr h="177483">
                <a:tc>
                  <a:txBody>
                    <a:bodyPr/>
                    <a:lstStyle/>
                    <a:p>
                      <a:pPr>
                        <a:spcAft>
                          <a:spcPts val="0"/>
                        </a:spcAft>
                      </a:pPr>
                      <a:r>
                        <a:rPr lang="es-ES" sz="1200" err="1">
                          <a:effectLst/>
                        </a:rPr>
                        <a:t>J’ai</a:t>
                      </a:r>
                      <a:r>
                        <a:rPr lang="es-ES" sz="1200">
                          <a:effectLst/>
                        </a:rPr>
                        <a:t> </a:t>
                      </a:r>
                      <a:r>
                        <a:rPr lang="es-ES" sz="1200" err="1">
                          <a:effectLst/>
                        </a:rPr>
                        <a:t>célébré</a:t>
                      </a:r>
                      <a:endParaRPr lang="es-ES" sz="1200">
                        <a:effectLst/>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celebrated</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005287"/>
                  </a:ext>
                </a:extLst>
              </a:tr>
              <a:tr h="177483">
                <a:tc>
                  <a:txBody>
                    <a:bodyPr/>
                    <a:lstStyle/>
                    <a:p>
                      <a:pPr>
                        <a:spcAft>
                          <a:spcPts val="0"/>
                        </a:spcAft>
                      </a:pPr>
                      <a:r>
                        <a:rPr lang="es-ES" sz="1200" err="1">
                          <a:effectLst/>
                        </a:rPr>
                        <a:t>J’ai</a:t>
                      </a:r>
                      <a:r>
                        <a:rPr lang="es-ES" sz="1200">
                          <a:effectLst/>
                        </a:rPr>
                        <a:t> </a:t>
                      </a:r>
                      <a:r>
                        <a:rPr lang="es-ES" sz="1200" err="1">
                          <a:effectLst/>
                        </a:rPr>
                        <a:t>mangé</a:t>
                      </a:r>
                      <a:endParaRPr lang="es-ES" sz="1200">
                        <a:effectLst/>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ate</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3159430"/>
                  </a:ext>
                </a:extLst>
              </a:tr>
              <a:tr h="177483">
                <a:tc>
                  <a:txBody>
                    <a:bodyPr/>
                    <a:lstStyle/>
                    <a:p>
                      <a:pPr>
                        <a:spcAft>
                          <a:spcPts val="0"/>
                        </a:spcAft>
                      </a:pPr>
                      <a:r>
                        <a:rPr lang="es-ES" sz="1200" err="1">
                          <a:effectLst/>
                        </a:rPr>
                        <a:t>J’ai</a:t>
                      </a:r>
                      <a:r>
                        <a:rPr lang="es-ES" sz="1200">
                          <a:effectLst/>
                        </a:rPr>
                        <a:t> bu</a:t>
                      </a: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drank</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7371474"/>
                  </a:ext>
                </a:extLst>
              </a:tr>
              <a:tr h="177483">
                <a:tc>
                  <a:txBody>
                    <a:bodyPr/>
                    <a:lstStyle/>
                    <a:p>
                      <a:pPr>
                        <a:spcAft>
                          <a:spcPts val="0"/>
                        </a:spcAft>
                      </a:pPr>
                      <a:r>
                        <a:rPr lang="es-ES" sz="1200" err="1">
                          <a:effectLst/>
                        </a:rPr>
                        <a:t>J’ai</a:t>
                      </a:r>
                      <a:r>
                        <a:rPr lang="es-ES" sz="1200">
                          <a:effectLst/>
                        </a:rPr>
                        <a:t> </a:t>
                      </a:r>
                      <a:r>
                        <a:rPr lang="es-ES" sz="1200" err="1">
                          <a:effectLst/>
                        </a:rPr>
                        <a:t>ouvert</a:t>
                      </a:r>
                      <a:endParaRPr lang="es-ES" sz="1200">
                        <a:effectLst/>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a:effectLst/>
                          <a:latin typeface="Calibri" panose="020F0502020204030204" pitchFamily="34" charset="0"/>
                          <a:ea typeface="Times New Roman" panose="02020603050405020304" pitchFamily="18" charset="0"/>
                          <a:cs typeface="Calibri" panose="020F0502020204030204" pitchFamily="34" charset="0"/>
                        </a:rPr>
                        <a:t>I opened</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81280929"/>
                  </a:ext>
                </a:extLst>
              </a:tr>
              <a:tr h="177483">
                <a:tc>
                  <a:txBody>
                    <a:bodyPr/>
                    <a:lstStyle/>
                    <a:p>
                      <a:pPr>
                        <a:spcAft>
                          <a:spcPts val="0"/>
                        </a:spcAft>
                      </a:pPr>
                      <a:r>
                        <a:rPr lang="es-ES" sz="1200" err="1">
                          <a:effectLst/>
                        </a:rPr>
                        <a:t>C’était</a:t>
                      </a:r>
                      <a:endParaRPr lang="es-ES" sz="1200">
                        <a:effectLst/>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n-GB" sz="1200" dirty="0">
                          <a:effectLst/>
                          <a:latin typeface="Calibri" panose="020F0502020204030204" pitchFamily="34" charset="0"/>
                          <a:ea typeface="Times New Roman" panose="02020603050405020304" pitchFamily="18" charset="0"/>
                          <a:cs typeface="Calibri" panose="020F0502020204030204" pitchFamily="34" charset="0"/>
                        </a:rPr>
                        <a:t>It was</a:t>
                      </a: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94487596"/>
                  </a:ext>
                </a:extLst>
              </a:tr>
            </a:tbl>
          </a:graphicData>
        </a:graphic>
      </p:graphicFrame>
      <p:graphicFrame>
        <p:nvGraphicFramePr>
          <p:cNvPr id="16" name="Taula 8">
            <a:extLst>
              <a:ext uri="{FF2B5EF4-FFF2-40B4-BE49-F238E27FC236}">
                <a16:creationId xmlns:a16="http://schemas.microsoft.com/office/drawing/2014/main" id="{5A9BD6FE-BE10-83D6-5253-33D57071BB20}"/>
              </a:ext>
            </a:extLst>
          </p:cNvPr>
          <p:cNvGraphicFramePr>
            <a:graphicFrameLocks noGrp="1"/>
          </p:cNvGraphicFramePr>
          <p:nvPr>
            <p:extLst>
              <p:ext uri="{D42A27DB-BD31-4B8C-83A1-F6EECF244321}">
                <p14:modId xmlns:p14="http://schemas.microsoft.com/office/powerpoint/2010/main" val="1590170923"/>
              </p:ext>
            </p:extLst>
          </p:nvPr>
        </p:nvGraphicFramePr>
        <p:xfrm>
          <a:off x="3241447" y="5528849"/>
          <a:ext cx="3379359" cy="1097280"/>
        </p:xfrm>
        <a:graphic>
          <a:graphicData uri="http://schemas.openxmlformats.org/drawingml/2006/table">
            <a:tbl>
              <a:tblPr firstRow="1" firstCol="1" bandRow="1">
                <a:tableStyleId>{793D81CF-94F2-401A-BA57-92F5A7B2D0C5}</a:tableStyleId>
              </a:tblPr>
              <a:tblGrid>
                <a:gridCol w="1742554">
                  <a:extLst>
                    <a:ext uri="{9D8B030D-6E8A-4147-A177-3AD203B41FA5}">
                      <a16:colId xmlns:a16="http://schemas.microsoft.com/office/drawing/2014/main" val="1495000073"/>
                    </a:ext>
                  </a:extLst>
                </a:gridCol>
                <a:gridCol w="1636805">
                  <a:extLst>
                    <a:ext uri="{9D8B030D-6E8A-4147-A177-3AD203B41FA5}">
                      <a16:colId xmlns:a16="http://schemas.microsoft.com/office/drawing/2014/main" val="1103193975"/>
                    </a:ext>
                  </a:extLst>
                </a:gridCol>
              </a:tblGrid>
              <a:tr h="121379">
                <a:tc>
                  <a:txBody>
                    <a:bodyPr/>
                    <a:lstStyle/>
                    <a:p>
                      <a:pPr>
                        <a:spcAft>
                          <a:spcPts val="0"/>
                        </a:spcAft>
                      </a:pPr>
                      <a:r>
                        <a:rPr lang="en-GB" sz="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C’est</a:t>
                      </a:r>
                      <a:r>
                        <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comment?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fr-FR"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How </a:t>
                      </a:r>
                      <a:r>
                        <a:rPr lang="fr-FR" sz="1200" b="0"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is</a:t>
                      </a:r>
                      <a:r>
                        <a:rPr lang="fr-FR"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b="0" kern="120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it</a:t>
                      </a:r>
                      <a:r>
                        <a:rPr lang="fr-FR" sz="1200" b="0" kern="12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like?</a:t>
                      </a:r>
                      <a:endParaRPr lang="en-GB" sz="1200" b="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6683">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passionnant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xciting</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64448">
                <a:tc>
                  <a:txBody>
                    <a:bodyPr/>
                    <a:lstStyle/>
                    <a:p>
                      <a:pPr>
                        <a:spcAft>
                          <a:spcPts val="0"/>
                        </a:spcAft>
                      </a:pPr>
                      <a:r>
                        <a:rPr lang="fr-FR"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inoubliable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unforgetable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69879">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amusant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Fun</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77483">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insupportable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a:t>
                      </a:r>
                      <a:r>
                        <a:rPr lang="en-GB" sz="1200" kern="12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nbearable</a:t>
                      </a:r>
                      <a:endParaRPr lang="en-GB" sz="120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77483">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Un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désastre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A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disaster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19128167"/>
                  </a:ext>
                </a:extLst>
              </a:tr>
            </a:tbl>
          </a:graphicData>
        </a:graphic>
      </p:graphicFrame>
      <p:pic>
        <p:nvPicPr>
          <p:cNvPr id="17" name="Picture 16">
            <a:extLst>
              <a:ext uri="{FF2B5EF4-FFF2-40B4-BE49-F238E27FC236}">
                <a16:creationId xmlns:a16="http://schemas.microsoft.com/office/drawing/2014/main" id="{949930C0-333D-82C6-3BFF-BA2D0E3A5B6A}"/>
              </a:ext>
            </a:extLst>
          </p:cNvPr>
          <p:cNvPicPr>
            <a:picLocks noChangeAspect="1"/>
          </p:cNvPicPr>
          <p:nvPr/>
        </p:nvPicPr>
        <p:blipFill>
          <a:blip r:embed="rId11"/>
          <a:stretch>
            <a:fillRect/>
          </a:stretch>
        </p:blipFill>
        <p:spPr>
          <a:xfrm>
            <a:off x="154644" y="2114761"/>
            <a:ext cx="208402" cy="208402"/>
          </a:xfrm>
          <a:prstGeom prst="rect">
            <a:avLst/>
          </a:prstGeom>
        </p:spPr>
      </p:pic>
      <p:pic>
        <p:nvPicPr>
          <p:cNvPr id="18" name="Picture 17">
            <a:extLst>
              <a:ext uri="{FF2B5EF4-FFF2-40B4-BE49-F238E27FC236}">
                <a16:creationId xmlns:a16="http://schemas.microsoft.com/office/drawing/2014/main" id="{283BCE4C-1D45-9EA6-6C98-A0DD9C196CAE}"/>
              </a:ext>
            </a:extLst>
          </p:cNvPr>
          <p:cNvPicPr>
            <a:picLocks noChangeAspect="1"/>
          </p:cNvPicPr>
          <p:nvPr/>
        </p:nvPicPr>
        <p:blipFill>
          <a:blip r:embed="rId12"/>
          <a:stretch>
            <a:fillRect/>
          </a:stretch>
        </p:blipFill>
        <p:spPr>
          <a:xfrm>
            <a:off x="113812" y="2624787"/>
            <a:ext cx="300460" cy="300460"/>
          </a:xfrm>
          <a:prstGeom prst="rect">
            <a:avLst/>
          </a:prstGeom>
        </p:spPr>
      </p:pic>
      <p:pic>
        <p:nvPicPr>
          <p:cNvPr id="19" name="Picture 2" descr="eid Icon 2697982">
            <a:extLst>
              <a:ext uri="{FF2B5EF4-FFF2-40B4-BE49-F238E27FC236}">
                <a16:creationId xmlns:a16="http://schemas.microsoft.com/office/drawing/2014/main" id="{239864FA-0AD4-C6AD-6434-9348D2D60AE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7974" y="2928745"/>
            <a:ext cx="220790" cy="2207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B9F28B-3954-13C5-5220-71D3BB0C0570}"/>
              </a:ext>
            </a:extLst>
          </p:cNvPr>
          <p:cNvPicPr>
            <a:picLocks noChangeAspect="1"/>
          </p:cNvPicPr>
          <p:nvPr/>
        </p:nvPicPr>
        <p:blipFill>
          <a:blip r:embed="rId14"/>
          <a:stretch>
            <a:fillRect/>
          </a:stretch>
        </p:blipFill>
        <p:spPr>
          <a:xfrm>
            <a:off x="145750" y="3188866"/>
            <a:ext cx="220790" cy="220790"/>
          </a:xfrm>
          <a:prstGeom prst="rect">
            <a:avLst/>
          </a:prstGeom>
        </p:spPr>
      </p:pic>
      <p:pic>
        <p:nvPicPr>
          <p:cNvPr id="21" name="Picture 20">
            <a:extLst>
              <a:ext uri="{FF2B5EF4-FFF2-40B4-BE49-F238E27FC236}">
                <a16:creationId xmlns:a16="http://schemas.microsoft.com/office/drawing/2014/main" id="{357DF03F-5928-AD83-1B04-F9F07810A21E}"/>
              </a:ext>
            </a:extLst>
          </p:cNvPr>
          <p:cNvPicPr>
            <a:picLocks noChangeAspect="1"/>
          </p:cNvPicPr>
          <p:nvPr/>
        </p:nvPicPr>
        <p:blipFill>
          <a:blip r:embed="rId15"/>
          <a:stretch>
            <a:fillRect/>
          </a:stretch>
        </p:blipFill>
        <p:spPr>
          <a:xfrm>
            <a:off x="163662" y="3669156"/>
            <a:ext cx="210446" cy="210446"/>
          </a:xfrm>
          <a:prstGeom prst="rect">
            <a:avLst/>
          </a:prstGeom>
        </p:spPr>
      </p:pic>
      <p:pic>
        <p:nvPicPr>
          <p:cNvPr id="22" name="Picture 21">
            <a:extLst>
              <a:ext uri="{FF2B5EF4-FFF2-40B4-BE49-F238E27FC236}">
                <a16:creationId xmlns:a16="http://schemas.microsoft.com/office/drawing/2014/main" id="{91BD294B-8D35-8E50-8FC1-167D69035495}"/>
              </a:ext>
            </a:extLst>
          </p:cNvPr>
          <p:cNvPicPr>
            <a:picLocks noChangeAspect="1"/>
          </p:cNvPicPr>
          <p:nvPr/>
        </p:nvPicPr>
        <p:blipFill>
          <a:blip r:embed="rId16"/>
          <a:stretch>
            <a:fillRect/>
          </a:stretch>
        </p:blipFill>
        <p:spPr>
          <a:xfrm flipH="1">
            <a:off x="169205" y="3931553"/>
            <a:ext cx="171253" cy="171253"/>
          </a:xfrm>
          <a:prstGeom prst="rect">
            <a:avLst/>
          </a:prstGeom>
        </p:spPr>
      </p:pic>
      <p:pic>
        <p:nvPicPr>
          <p:cNvPr id="23" name="Picture 22">
            <a:extLst>
              <a:ext uri="{FF2B5EF4-FFF2-40B4-BE49-F238E27FC236}">
                <a16:creationId xmlns:a16="http://schemas.microsoft.com/office/drawing/2014/main" id="{69CFA5E3-D378-38FA-9EB3-C95E20CAF469}"/>
              </a:ext>
            </a:extLst>
          </p:cNvPr>
          <p:cNvPicPr>
            <a:picLocks noChangeAspect="1"/>
          </p:cNvPicPr>
          <p:nvPr/>
        </p:nvPicPr>
        <p:blipFill>
          <a:blip r:embed="rId17"/>
          <a:stretch>
            <a:fillRect/>
          </a:stretch>
        </p:blipFill>
        <p:spPr>
          <a:xfrm>
            <a:off x="62389" y="4454735"/>
            <a:ext cx="356423" cy="356423"/>
          </a:xfrm>
          <a:prstGeom prst="rect">
            <a:avLst/>
          </a:prstGeom>
        </p:spPr>
      </p:pic>
      <p:pic>
        <p:nvPicPr>
          <p:cNvPr id="24" name="Picture 23">
            <a:extLst>
              <a:ext uri="{FF2B5EF4-FFF2-40B4-BE49-F238E27FC236}">
                <a16:creationId xmlns:a16="http://schemas.microsoft.com/office/drawing/2014/main" id="{120CC801-D55E-83B0-ACC9-684D5F8FD9E2}"/>
              </a:ext>
            </a:extLst>
          </p:cNvPr>
          <p:cNvPicPr>
            <a:picLocks noChangeAspect="1"/>
          </p:cNvPicPr>
          <p:nvPr/>
        </p:nvPicPr>
        <p:blipFill>
          <a:blip r:embed="rId18"/>
          <a:stretch>
            <a:fillRect/>
          </a:stretch>
        </p:blipFill>
        <p:spPr>
          <a:xfrm>
            <a:off x="154644" y="5007888"/>
            <a:ext cx="193935" cy="193935"/>
          </a:xfrm>
          <a:prstGeom prst="rect">
            <a:avLst/>
          </a:prstGeom>
        </p:spPr>
      </p:pic>
      <p:pic>
        <p:nvPicPr>
          <p:cNvPr id="25" name="Picture 24">
            <a:extLst>
              <a:ext uri="{FF2B5EF4-FFF2-40B4-BE49-F238E27FC236}">
                <a16:creationId xmlns:a16="http://schemas.microsoft.com/office/drawing/2014/main" id="{8ADCA57F-1601-E3B8-A18B-5E09DF3F33AC}"/>
              </a:ext>
            </a:extLst>
          </p:cNvPr>
          <p:cNvPicPr>
            <a:picLocks noChangeAspect="1"/>
          </p:cNvPicPr>
          <p:nvPr/>
        </p:nvPicPr>
        <p:blipFill>
          <a:blip r:embed="rId19"/>
          <a:stretch>
            <a:fillRect/>
          </a:stretch>
        </p:blipFill>
        <p:spPr>
          <a:xfrm>
            <a:off x="154643" y="5241218"/>
            <a:ext cx="185814" cy="185814"/>
          </a:xfrm>
          <a:prstGeom prst="rect">
            <a:avLst/>
          </a:prstGeom>
        </p:spPr>
      </p:pic>
      <p:pic>
        <p:nvPicPr>
          <p:cNvPr id="26" name="Picture 25">
            <a:extLst>
              <a:ext uri="{FF2B5EF4-FFF2-40B4-BE49-F238E27FC236}">
                <a16:creationId xmlns:a16="http://schemas.microsoft.com/office/drawing/2014/main" id="{C8059449-4971-6E5C-E813-1DBA74CB7402}"/>
              </a:ext>
            </a:extLst>
          </p:cNvPr>
          <p:cNvPicPr>
            <a:picLocks noChangeAspect="1"/>
          </p:cNvPicPr>
          <p:nvPr/>
        </p:nvPicPr>
        <p:blipFill>
          <a:blip r:embed="rId20"/>
          <a:stretch>
            <a:fillRect/>
          </a:stretch>
        </p:blipFill>
        <p:spPr>
          <a:xfrm>
            <a:off x="114942" y="5477186"/>
            <a:ext cx="279777" cy="279777"/>
          </a:xfrm>
          <a:prstGeom prst="rect">
            <a:avLst/>
          </a:prstGeom>
        </p:spPr>
      </p:pic>
      <p:pic>
        <p:nvPicPr>
          <p:cNvPr id="27" name="Picture 26">
            <a:extLst>
              <a:ext uri="{FF2B5EF4-FFF2-40B4-BE49-F238E27FC236}">
                <a16:creationId xmlns:a16="http://schemas.microsoft.com/office/drawing/2014/main" id="{B4572D0F-6F25-F520-FFB6-81F0AC544788}"/>
              </a:ext>
            </a:extLst>
          </p:cNvPr>
          <p:cNvPicPr>
            <a:picLocks noChangeAspect="1"/>
          </p:cNvPicPr>
          <p:nvPr/>
        </p:nvPicPr>
        <p:blipFill>
          <a:blip r:embed="rId21"/>
          <a:stretch>
            <a:fillRect/>
          </a:stretch>
        </p:blipFill>
        <p:spPr>
          <a:xfrm>
            <a:off x="113434" y="5724607"/>
            <a:ext cx="285422" cy="285422"/>
          </a:xfrm>
          <a:prstGeom prst="rect">
            <a:avLst/>
          </a:prstGeom>
        </p:spPr>
      </p:pic>
    </p:spTree>
    <p:extLst>
      <p:ext uri="{BB962C8B-B14F-4D97-AF65-F5344CB8AC3E}">
        <p14:creationId xmlns:p14="http://schemas.microsoft.com/office/powerpoint/2010/main" val="3000085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C2CA365A-F2E7-1F37-927D-E0947B7D848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B78B9AD-1953-E70E-C60C-860C1207C272}"/>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French</a:t>
            </a:r>
            <a:endParaRPr lang="en-GB" sz="1400" dirty="0">
              <a:solidFill>
                <a:schemeClr val="bg1"/>
              </a:solidFill>
              <a:latin typeface="+mn-lt"/>
              <a:ea typeface="Calibri"/>
              <a:cs typeface="Calibri"/>
            </a:endParaRPr>
          </a:p>
        </p:txBody>
      </p:sp>
      <p:sp>
        <p:nvSpPr>
          <p:cNvPr id="2" name="Shape 65">
            <a:extLst>
              <a:ext uri="{FF2B5EF4-FFF2-40B4-BE49-F238E27FC236}">
                <a16:creationId xmlns:a16="http://schemas.microsoft.com/office/drawing/2014/main" id="{288A6119-9F99-0B91-C429-D9C64FDAFB0A}"/>
              </a:ext>
            </a:extLst>
          </p:cNvPr>
          <p:cNvSpPr txBox="1">
            <a:spLocks/>
          </p:cNvSpPr>
          <p:nvPr/>
        </p:nvSpPr>
        <p:spPr>
          <a:xfrm>
            <a:off x="1293156" y="716225"/>
            <a:ext cx="2668087" cy="383500"/>
          </a:xfrm>
          <a:prstGeom prst="rect">
            <a:avLst/>
          </a:prstGeom>
          <a:solidFill>
            <a:srgbClr val="FFFF00"/>
          </a:solidFill>
        </p:spPr>
        <p:txBody>
          <a:bodyPr vert="horz" lIns="74283" tIns="74283" rIns="74283" bIns="74283"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1300" b="1" u="sng"/>
              <a:t>9.12 Festivals and Culture</a:t>
            </a:r>
            <a:endParaRPr lang="en-GB" sz="1300" b="1" u="sng">
              <a:cs typeface="Calibri"/>
            </a:endParaRPr>
          </a:p>
        </p:txBody>
      </p:sp>
      <p:sp>
        <p:nvSpPr>
          <p:cNvPr id="5" name="Text Box 2">
            <a:extLst>
              <a:ext uri="{FF2B5EF4-FFF2-40B4-BE49-F238E27FC236}">
                <a16:creationId xmlns:a16="http://schemas.microsoft.com/office/drawing/2014/main" id="{11034332-327A-4821-395E-09F216B1A136}"/>
              </a:ext>
            </a:extLst>
          </p:cNvPr>
          <p:cNvSpPr txBox="1">
            <a:spLocks noChangeArrowheads="1"/>
          </p:cNvSpPr>
          <p:nvPr/>
        </p:nvSpPr>
        <p:spPr bwMode="auto">
          <a:xfrm>
            <a:off x="154781" y="1239689"/>
            <a:ext cx="4442222" cy="5065234"/>
          </a:xfrm>
          <a:prstGeom prst="rect">
            <a:avLst/>
          </a:prstGeom>
          <a:solidFill>
            <a:srgbClr val="FFFFFF"/>
          </a:solidFill>
          <a:ln w="9525">
            <a:solidFill>
              <a:srgbClr val="000000"/>
            </a:solidFill>
            <a:miter lim="800000"/>
            <a:headEnd/>
            <a:tailEnd/>
          </a:ln>
        </p:spPr>
        <p:txBody>
          <a:bodyPr rot="0" vert="horz" wrap="square" lIns="74295" tIns="37148" rIns="74295" bIns="37148" anchor="t" anchorCtr="0">
            <a:spAutoFit/>
          </a:bodyPr>
          <a:lstStyle/>
          <a:p>
            <a:pPr defTabSz="742950">
              <a:defRPr/>
            </a:pPr>
            <a:r>
              <a:rPr lang="en-GB" sz="1200" b="1" dirty="0">
                <a:solidFill>
                  <a:srgbClr val="000000"/>
                </a:solidFill>
                <a:latin typeface="Calibri" panose="020F0502020204030204" pitchFamily="34" charset="0"/>
                <a:ea typeface="Calibri" panose="020F0502020204030204" pitchFamily="34" charset="0"/>
              </a:rPr>
              <a:t>Listening check-list</a:t>
            </a:r>
            <a:endParaRPr lang="en-GB" sz="1200" dirty="0">
              <a:solidFill>
                <a:srgbClr val="000000"/>
              </a:solidFill>
              <a:latin typeface="Calibri" panose="020F0502020204030204" pitchFamily="34" charset="0"/>
              <a:ea typeface="Calibri" panose="020F0502020204030204" pitchFamily="34" charset="0"/>
            </a:endParaRPr>
          </a:p>
          <a:p>
            <a:pPr defTabSz="742950">
              <a:defRPr/>
            </a:pPr>
            <a:r>
              <a:rPr lang="en-GB" sz="1200" b="1" dirty="0">
                <a:solidFill>
                  <a:srgbClr val="000000"/>
                </a:solidFill>
                <a:latin typeface="Calibri" panose="020F0502020204030204" pitchFamily="34" charset="0"/>
                <a:ea typeface="Calibri" panose="020F0502020204030204" pitchFamily="34" charset="0"/>
              </a:rPr>
              <a:t>Before I listen …</a:t>
            </a:r>
            <a:endParaRPr lang="en-GB" sz="1200" dirty="0">
              <a:solidFill>
                <a:srgbClr val="000000"/>
              </a:solidFill>
              <a:latin typeface="Calibri" panose="020F0502020204030204" pitchFamily="34" charset="0"/>
              <a:ea typeface="Calibri" panose="020F0502020204030204" pitchFamily="34" charset="0"/>
            </a:endParaRPr>
          </a:p>
          <a:p>
            <a:pPr defTabSz="742950">
              <a:defRPr/>
            </a:pPr>
            <a:r>
              <a:rPr lang="en-GB" sz="1200" dirty="0">
                <a:solidFill>
                  <a:srgbClr val="000000"/>
                </a:solidFill>
                <a:latin typeface="Calibri" panose="020F0502020204030204" pitchFamily="34" charset="0"/>
                <a:ea typeface="Calibri" panose="020F0502020204030204" pitchFamily="34" charset="0"/>
              </a:rPr>
              <a:t>1. read the exercise carefully, paying attention to the instructions and pictures</a:t>
            </a:r>
          </a:p>
          <a:p>
            <a:pPr defTabSz="742950">
              <a:defRPr/>
            </a:pPr>
            <a:r>
              <a:rPr lang="en-GB" sz="1200" dirty="0">
                <a:solidFill>
                  <a:srgbClr val="000000"/>
                </a:solidFill>
                <a:latin typeface="Calibri" panose="020F0502020204030204" pitchFamily="34" charset="0"/>
                <a:ea typeface="Calibri" panose="020F0502020204030204" pitchFamily="34" charset="0"/>
              </a:rPr>
              <a:t>2. think of possible words, phrases and ideas I might hear</a:t>
            </a:r>
          </a:p>
          <a:p>
            <a:pPr defTabSz="742950">
              <a:defRPr/>
            </a:pPr>
            <a:r>
              <a:rPr lang="en-GB" sz="1200" dirty="0">
                <a:solidFill>
                  <a:srgbClr val="000000"/>
                </a:solidFill>
                <a:latin typeface="Calibri" panose="020F0502020204030204" pitchFamily="34" charset="0"/>
                <a:ea typeface="Calibri" panose="020F0502020204030204" pitchFamily="34" charset="0"/>
              </a:rPr>
              <a:t>3. think about how these words and phrases would be pronounced </a:t>
            </a:r>
          </a:p>
          <a:p>
            <a:pPr defTabSz="742950">
              <a:defRPr/>
            </a:pPr>
            <a:r>
              <a:rPr lang="en-GB" sz="1200" dirty="0">
                <a:solidFill>
                  <a:srgbClr val="000000"/>
                </a:solidFill>
                <a:latin typeface="Calibri" panose="020F0502020204030204" pitchFamily="34" charset="0"/>
                <a:ea typeface="Calibri" panose="020F0502020204030204" pitchFamily="34" charset="0"/>
              </a:rPr>
              <a:t>4. think of the different ways certain phrases could be expressed </a:t>
            </a:r>
          </a:p>
          <a:p>
            <a:pPr defTabSz="742950">
              <a:defRPr/>
            </a:pPr>
            <a:r>
              <a:rPr lang="en-GB" sz="1200" b="1" dirty="0">
                <a:solidFill>
                  <a:srgbClr val="000000"/>
                </a:solidFill>
                <a:latin typeface="Calibri" panose="020F0502020204030204" pitchFamily="34" charset="0"/>
                <a:ea typeface="Calibri" panose="020F0502020204030204" pitchFamily="34" charset="0"/>
              </a:rPr>
              <a:t>While I listen, pay attention to…</a:t>
            </a:r>
            <a:endParaRPr lang="en-GB" sz="1200" dirty="0">
              <a:solidFill>
                <a:srgbClr val="000000"/>
              </a:solidFill>
              <a:latin typeface="Calibri" panose="020F0502020204030204" pitchFamily="34" charset="0"/>
              <a:ea typeface="Calibri" panose="020F0502020204030204" pitchFamily="34" charset="0"/>
            </a:endParaRPr>
          </a:p>
          <a:p>
            <a:pPr defTabSz="742950">
              <a:defRPr/>
            </a:pPr>
            <a:r>
              <a:rPr lang="en-GB" sz="1200" dirty="0">
                <a:solidFill>
                  <a:srgbClr val="000000"/>
                </a:solidFill>
                <a:latin typeface="Calibri" panose="020F0502020204030204" pitchFamily="34" charset="0"/>
                <a:ea typeface="Calibri" panose="020F0502020204030204" pitchFamily="34" charset="0"/>
              </a:rPr>
              <a:t>5. repetition or paraphrase</a:t>
            </a:r>
          </a:p>
          <a:p>
            <a:pPr defTabSz="742950">
              <a:defRPr/>
            </a:pPr>
            <a:r>
              <a:rPr lang="en-GB" sz="1200" dirty="0">
                <a:solidFill>
                  <a:srgbClr val="000000"/>
                </a:solidFill>
                <a:latin typeface="Calibri" panose="020F0502020204030204" pitchFamily="34" charset="0"/>
                <a:ea typeface="Calibri" panose="020F0502020204030204" pitchFamily="34" charset="0"/>
              </a:rPr>
              <a:t>6. time marker phrases</a:t>
            </a:r>
          </a:p>
          <a:p>
            <a:pPr defTabSz="742950">
              <a:defRPr/>
            </a:pPr>
            <a:r>
              <a:rPr lang="en-GB" sz="1200" dirty="0">
                <a:solidFill>
                  <a:srgbClr val="000000"/>
                </a:solidFill>
                <a:latin typeface="Calibri" panose="020F0502020204030204" pitchFamily="34" charset="0"/>
                <a:ea typeface="Calibri" panose="020F0502020204030204" pitchFamily="34" charset="0"/>
              </a:rPr>
              <a:t>7. the questions and tasks that go with the passage</a:t>
            </a:r>
          </a:p>
          <a:p>
            <a:pPr defTabSz="742950">
              <a:defRPr/>
            </a:pPr>
            <a:r>
              <a:rPr lang="en-GB" sz="1200" dirty="0">
                <a:solidFill>
                  <a:srgbClr val="000000"/>
                </a:solidFill>
                <a:latin typeface="Calibri" panose="020F0502020204030204" pitchFamily="34" charset="0"/>
                <a:ea typeface="Calibri" panose="020F0502020204030204" pitchFamily="34" charset="0"/>
              </a:rPr>
              <a:t>8. all the things I predicted (questions, vocabulary, possible answers) </a:t>
            </a:r>
          </a:p>
          <a:p>
            <a:pPr defTabSz="742950">
              <a:defRPr/>
            </a:pPr>
            <a:r>
              <a:rPr lang="en-GB" sz="1200" b="1" dirty="0">
                <a:solidFill>
                  <a:srgbClr val="000000"/>
                </a:solidFill>
                <a:latin typeface="Calibri" panose="020F0502020204030204" pitchFamily="34" charset="0"/>
                <a:ea typeface="Calibri" panose="020F0502020204030204" pitchFamily="34" charset="0"/>
              </a:rPr>
              <a:t>While I listen, I work out any words I don’t know by…</a:t>
            </a:r>
            <a:endParaRPr lang="en-GB" sz="1200" dirty="0">
              <a:solidFill>
                <a:srgbClr val="000000"/>
              </a:solidFill>
              <a:latin typeface="Calibri" panose="020F0502020204030204" pitchFamily="34" charset="0"/>
              <a:ea typeface="Calibri" panose="020F0502020204030204" pitchFamily="34" charset="0"/>
            </a:endParaRPr>
          </a:p>
          <a:p>
            <a:pPr defTabSz="742950">
              <a:defRPr/>
            </a:pPr>
            <a:r>
              <a:rPr lang="en-GB" sz="1200" dirty="0">
                <a:solidFill>
                  <a:srgbClr val="000000"/>
                </a:solidFill>
                <a:latin typeface="Calibri" panose="020F0502020204030204" pitchFamily="34" charset="0"/>
                <a:ea typeface="Calibri" panose="020F0502020204030204" pitchFamily="34" charset="0"/>
              </a:rPr>
              <a:t>9. using the words I understand to get the general meaning of the passage first </a:t>
            </a:r>
          </a:p>
          <a:p>
            <a:pPr defTabSz="742950">
              <a:defRPr/>
            </a:pPr>
            <a:r>
              <a:rPr lang="en-GB" sz="1200" dirty="0">
                <a:solidFill>
                  <a:srgbClr val="000000"/>
                </a:solidFill>
                <a:latin typeface="Calibri" panose="020F0502020204030204" pitchFamily="34" charset="0"/>
                <a:ea typeface="Calibri" panose="020F0502020204030204" pitchFamily="34" charset="0"/>
              </a:rPr>
              <a:t>10. listening to words that come before or after the unknown word </a:t>
            </a:r>
          </a:p>
          <a:p>
            <a:pPr defTabSz="742950">
              <a:defRPr/>
            </a:pPr>
            <a:r>
              <a:rPr lang="en-GB" sz="1200" dirty="0">
                <a:solidFill>
                  <a:srgbClr val="000000"/>
                </a:solidFill>
                <a:latin typeface="Calibri" panose="020F0502020204030204" pitchFamily="34" charset="0"/>
                <a:ea typeface="Calibri" panose="020F0502020204030204" pitchFamily="34" charset="0"/>
              </a:rPr>
              <a:t>11. using my general knowledge to think about what the unknown word might logically mean </a:t>
            </a:r>
          </a:p>
          <a:p>
            <a:pPr defTabSz="742950">
              <a:defRPr/>
            </a:pPr>
            <a:r>
              <a:rPr lang="en-GB" sz="1200" dirty="0">
                <a:solidFill>
                  <a:srgbClr val="000000"/>
                </a:solidFill>
                <a:latin typeface="Calibri" panose="020F0502020204030204" pitchFamily="34" charset="0"/>
                <a:ea typeface="Calibri" panose="020F0502020204030204" pitchFamily="34" charset="0"/>
              </a:rPr>
              <a:t>12. listening to what comes later in the passage for further clues, or to check whether the unknown word does in fact mean what I think it means</a:t>
            </a:r>
          </a:p>
          <a:p>
            <a:pPr defTabSz="742950">
              <a:defRPr/>
            </a:pPr>
            <a:r>
              <a:rPr lang="en-GB" sz="1200" dirty="0">
                <a:solidFill>
                  <a:srgbClr val="000000"/>
                </a:solidFill>
                <a:latin typeface="Calibri" panose="020F0502020204030204" pitchFamily="34" charset="0"/>
                <a:ea typeface="Calibri" panose="020F0502020204030204" pitchFamily="34" charset="0"/>
              </a:rPr>
              <a:t>13. using what I know about sentence structure to work out what kind of word it is (noun, adjective, verb) </a:t>
            </a:r>
          </a:p>
          <a:p>
            <a:pPr defTabSz="742950">
              <a:defRPr/>
            </a:pPr>
            <a:r>
              <a:rPr lang="en-GB" sz="1200" dirty="0">
                <a:solidFill>
                  <a:srgbClr val="000000"/>
                </a:solidFill>
                <a:latin typeface="Calibri" panose="020F0502020204030204" pitchFamily="34" charset="0"/>
                <a:ea typeface="Calibri" panose="020F0502020204030204" pitchFamily="34" charset="0"/>
              </a:rPr>
              <a:t>14. thinking whether the unknown word is like a word I know in English or French/German/Spanish, and then checking whether that meaning would make sense</a:t>
            </a:r>
          </a:p>
          <a:p>
            <a:pPr defTabSz="742950">
              <a:lnSpc>
                <a:spcPct val="107000"/>
              </a:lnSpc>
              <a:spcAft>
                <a:spcPts val="650"/>
              </a:spcAft>
              <a:defRPr/>
            </a:pPr>
            <a:r>
              <a:rPr lang="en-GB"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xt Box 1">
            <a:extLst>
              <a:ext uri="{FF2B5EF4-FFF2-40B4-BE49-F238E27FC236}">
                <a16:creationId xmlns:a16="http://schemas.microsoft.com/office/drawing/2014/main" id="{D0576838-FFFA-E23E-6B5C-B999343C405B}"/>
              </a:ext>
            </a:extLst>
          </p:cNvPr>
          <p:cNvSpPr txBox="1"/>
          <p:nvPr/>
        </p:nvSpPr>
        <p:spPr>
          <a:xfrm>
            <a:off x="4711758" y="677313"/>
            <a:ext cx="4877157" cy="4079511"/>
          </a:xfrm>
          <a:prstGeom prst="rect">
            <a:avLst/>
          </a:prstGeom>
          <a:solidFill>
            <a:schemeClr val="lt1"/>
          </a:solidFill>
          <a:ln w="6350">
            <a:solidFill>
              <a:prstClr val="black"/>
            </a:solidFill>
          </a:ln>
        </p:spPr>
        <p:txBody>
          <a:bodyPr rot="0" spcFirstLastPara="0" vert="horz" wrap="square" lIns="74295" tIns="37148" rIns="74295" bIns="37148" numCol="1" spcCol="0" rtlCol="0" fromWordArt="0" anchor="t" anchorCtr="0" forceAA="0" compatLnSpc="1">
            <a:prstTxWarp prst="textNoShape">
              <a:avLst/>
            </a:prstTxWarp>
            <a:noAutofit/>
          </a:bodyPr>
          <a:lstStyle/>
          <a:p>
            <a:pPr defTabSz="742950">
              <a:lnSpc>
                <a:spcPct val="150000"/>
              </a:lnSpc>
              <a:defRPr/>
            </a:pPr>
            <a:r>
              <a:rPr lang="en-GB" sz="1200" b="1" dirty="0">
                <a:solidFill>
                  <a:srgbClr val="000000"/>
                </a:solidFill>
                <a:latin typeface="Calibri" panose="020F0502020204030204" pitchFamily="34" charset="0"/>
                <a:ea typeface="Calibri" panose="020F0502020204030204" pitchFamily="34" charset="0"/>
              </a:rPr>
              <a:t>Reading – Top tips</a:t>
            </a:r>
            <a:endParaRPr lang="en-GB" sz="1200" dirty="0">
              <a:solidFill>
                <a:srgbClr val="000000"/>
              </a:solidFill>
              <a:latin typeface="Calibri" panose="020F0502020204030204" pitchFamily="34" charset="0"/>
              <a:ea typeface="Calibri" panose="020F0502020204030204" pitchFamily="34" charset="0"/>
            </a:endParaRPr>
          </a:p>
          <a:p>
            <a:pPr defTabSz="742950">
              <a:lnSpc>
                <a:spcPct val="150000"/>
              </a:lnSpc>
              <a:defRPr/>
            </a:pPr>
            <a:r>
              <a:rPr lang="en-GB" sz="1200" dirty="0">
                <a:solidFill>
                  <a:srgbClr val="000000"/>
                </a:solidFill>
                <a:latin typeface="Calibri" panose="020F0502020204030204" pitchFamily="34" charset="0"/>
                <a:ea typeface="Calibri" panose="020F0502020204030204" pitchFamily="34" charset="0"/>
              </a:rPr>
              <a:t>• Read the introduction to the question carefully. This will help you to give sensible answers. Look for titles.</a:t>
            </a:r>
          </a:p>
          <a:p>
            <a:pPr defTabSz="742950">
              <a:lnSpc>
                <a:spcPct val="150000"/>
              </a:lnSpc>
              <a:defRPr/>
            </a:pPr>
            <a:r>
              <a:rPr lang="en-GB" sz="1200" dirty="0">
                <a:solidFill>
                  <a:srgbClr val="000000"/>
                </a:solidFill>
                <a:latin typeface="Calibri" panose="020F0502020204030204" pitchFamily="34" charset="0"/>
                <a:ea typeface="Calibri" panose="020F0502020204030204" pitchFamily="34" charset="0"/>
              </a:rPr>
              <a:t>• Answer every question, especially where you have to write a letter. If in doubt, have a guess. </a:t>
            </a:r>
          </a:p>
          <a:p>
            <a:pPr defTabSz="742950">
              <a:lnSpc>
                <a:spcPct val="150000"/>
              </a:lnSpc>
              <a:defRPr/>
            </a:pPr>
            <a:r>
              <a:rPr lang="en-GB" sz="1200" dirty="0">
                <a:solidFill>
                  <a:srgbClr val="000000"/>
                </a:solidFill>
                <a:latin typeface="Calibri" panose="020F0502020204030204" pitchFamily="34" charset="0"/>
                <a:ea typeface="Calibri" panose="020F0502020204030204" pitchFamily="34" charset="0"/>
              </a:rPr>
              <a:t>• Read the whole of the sentence so that you can check that your first reaction is right. If you think the answer is ‘P’ (positive) for example, read on in the text to make sure that the correct answer is not in fact ‘P and N’ (positive and negative). </a:t>
            </a:r>
          </a:p>
          <a:p>
            <a:pPr defTabSz="742950">
              <a:lnSpc>
                <a:spcPct val="150000"/>
              </a:lnSpc>
              <a:defRPr/>
            </a:pPr>
            <a:r>
              <a:rPr lang="en-GB" sz="1200" dirty="0">
                <a:solidFill>
                  <a:srgbClr val="000000"/>
                </a:solidFill>
                <a:latin typeface="Calibri" panose="020F0502020204030204" pitchFamily="34" charset="0"/>
                <a:ea typeface="Calibri" panose="020F0502020204030204" pitchFamily="34" charset="0"/>
              </a:rPr>
              <a:t>• Do not copy whole chunks of the text because you might include the wrong answer as well as the right answer. </a:t>
            </a:r>
          </a:p>
          <a:p>
            <a:pPr defTabSz="742950">
              <a:lnSpc>
                <a:spcPct val="150000"/>
              </a:lnSpc>
              <a:defRPr/>
            </a:pPr>
            <a:r>
              <a:rPr lang="en-GB" sz="1200" dirty="0">
                <a:solidFill>
                  <a:srgbClr val="000000"/>
                </a:solidFill>
                <a:latin typeface="Calibri" panose="020F0502020204030204" pitchFamily="34" charset="0"/>
                <a:ea typeface="Calibri" panose="020F0502020204030204" pitchFamily="34" charset="0"/>
              </a:rPr>
              <a:t>• If you are asked to give </a:t>
            </a:r>
            <a:r>
              <a:rPr lang="en-GB" sz="1200" b="1" dirty="0">
                <a:solidFill>
                  <a:srgbClr val="000000"/>
                </a:solidFill>
                <a:latin typeface="Calibri" panose="020F0502020204030204" pitchFamily="34" charset="0"/>
                <a:ea typeface="Calibri" panose="020F0502020204030204" pitchFamily="34" charset="0"/>
              </a:rPr>
              <a:t>one </a:t>
            </a:r>
            <a:r>
              <a:rPr lang="en-GB" sz="1200" dirty="0">
                <a:solidFill>
                  <a:srgbClr val="000000"/>
                </a:solidFill>
                <a:latin typeface="Calibri" panose="020F0502020204030204" pitchFamily="34" charset="0"/>
                <a:ea typeface="Calibri" panose="020F0502020204030204" pitchFamily="34" charset="0"/>
              </a:rPr>
              <a:t>reason or </a:t>
            </a:r>
            <a:r>
              <a:rPr lang="en-GB" sz="1200" b="1" dirty="0">
                <a:solidFill>
                  <a:srgbClr val="000000"/>
                </a:solidFill>
                <a:latin typeface="Calibri" panose="020F0502020204030204" pitchFamily="34" charset="0"/>
                <a:ea typeface="Calibri" panose="020F0502020204030204" pitchFamily="34" charset="0"/>
              </a:rPr>
              <a:t>one </a:t>
            </a:r>
            <a:r>
              <a:rPr lang="en-GB" sz="1200" dirty="0">
                <a:solidFill>
                  <a:srgbClr val="000000"/>
                </a:solidFill>
                <a:latin typeface="Calibri" panose="020F0502020204030204" pitchFamily="34" charset="0"/>
                <a:ea typeface="Calibri" panose="020F0502020204030204" pitchFamily="34" charset="0"/>
              </a:rPr>
              <a:t>detail, only give one.</a:t>
            </a:r>
          </a:p>
          <a:p>
            <a:pPr defTabSz="742950">
              <a:lnSpc>
                <a:spcPct val="150000"/>
              </a:lnSpc>
              <a:defRPr/>
            </a:pPr>
            <a:r>
              <a:rPr lang="en-GB" sz="1200" dirty="0">
                <a:solidFill>
                  <a:srgbClr val="000000"/>
                </a:solidFill>
                <a:latin typeface="Calibri" panose="020F0502020204030204" pitchFamily="34" charset="0"/>
                <a:ea typeface="Calibri" panose="020F0502020204030204" pitchFamily="34" charset="0"/>
              </a:rPr>
              <a:t> </a:t>
            </a:r>
            <a:r>
              <a:rPr lang="en-GB" sz="1200" b="1" dirty="0">
                <a:solidFill>
                  <a:srgbClr val="000000"/>
                </a:solidFill>
                <a:latin typeface="Calibri" panose="020F0502020204030204" pitchFamily="34" charset="0"/>
                <a:ea typeface="Calibri" panose="020F0502020204030204" pitchFamily="34" charset="0"/>
              </a:rPr>
              <a:t>VOCABULARY IS KEY! </a:t>
            </a:r>
          </a:p>
          <a:p>
            <a:pPr defTabSz="742950">
              <a:defRPr/>
            </a:pPr>
            <a:r>
              <a:rPr lang="en-GB" sz="1200" dirty="0">
                <a:solidFill>
                  <a:srgbClr val="000000"/>
                </a:solidFill>
                <a:latin typeface="Calibri" panose="020F0502020204030204" pitchFamily="34" charset="0"/>
                <a:ea typeface="Calibri" panose="020F0502020204030204" pitchFamily="34" charset="0"/>
              </a:rPr>
              <a:t>Look through the vocab lists and try to refresh your memory of as much vocabulary as possible.</a:t>
            </a:r>
          </a:p>
        </p:txBody>
      </p:sp>
      <p:sp>
        <p:nvSpPr>
          <p:cNvPr id="7" name="TextBox 6">
            <a:extLst>
              <a:ext uri="{FF2B5EF4-FFF2-40B4-BE49-F238E27FC236}">
                <a16:creationId xmlns:a16="http://schemas.microsoft.com/office/drawing/2014/main" id="{CD5EDE87-26D6-82E4-04B7-C1B06E2744A7}"/>
              </a:ext>
            </a:extLst>
          </p:cNvPr>
          <p:cNvSpPr txBox="1"/>
          <p:nvPr/>
        </p:nvSpPr>
        <p:spPr>
          <a:xfrm>
            <a:off x="4819888" y="4919928"/>
            <a:ext cx="4931331" cy="1384995"/>
          </a:xfrm>
          <a:prstGeom prst="rect">
            <a:avLst/>
          </a:prstGeom>
          <a:noFill/>
          <a:ln>
            <a:solidFill>
              <a:schemeClr val="tx1"/>
            </a:solidFill>
          </a:ln>
        </p:spPr>
        <p:txBody>
          <a:bodyPr wrap="square" rtlCol="0">
            <a:spAutoFit/>
          </a:bodyPr>
          <a:lstStyle/>
          <a:p>
            <a:pPr defTabSz="742950">
              <a:defRPr/>
            </a:pPr>
            <a:r>
              <a:rPr lang="en-GB" sz="1200" b="1" dirty="0">
                <a:solidFill>
                  <a:prstClr val="black"/>
                </a:solidFill>
                <a:latin typeface="Calibri" panose="020F0502020204030204"/>
              </a:rPr>
              <a:t>Translation – Top tips</a:t>
            </a:r>
          </a:p>
          <a:p>
            <a:pPr marL="232172" indent="-232172" defTabSz="742950">
              <a:buFont typeface="Arial" panose="020B0604020202020204" pitchFamily="34" charset="0"/>
              <a:buChar char="•"/>
              <a:defRPr/>
            </a:pPr>
            <a:r>
              <a:rPr lang="en-GB" sz="1200" dirty="0">
                <a:solidFill>
                  <a:prstClr val="black"/>
                </a:solidFill>
                <a:latin typeface="Calibri" panose="020F0502020204030204"/>
              </a:rPr>
              <a:t>Read the whole sentence/paragraph first.</a:t>
            </a:r>
          </a:p>
          <a:p>
            <a:pPr marL="232172" indent="-232172" defTabSz="742950">
              <a:buFont typeface="Arial" panose="020B0604020202020204" pitchFamily="34" charset="0"/>
              <a:buChar char="•"/>
              <a:defRPr/>
            </a:pPr>
            <a:r>
              <a:rPr lang="en-GB" sz="1200" dirty="0">
                <a:solidFill>
                  <a:prstClr val="black"/>
                </a:solidFill>
                <a:latin typeface="Calibri" panose="020F0502020204030204"/>
              </a:rPr>
              <a:t>Chunk the sentences e.g. I play / videogames / in my bedroom.</a:t>
            </a:r>
          </a:p>
          <a:p>
            <a:pPr marL="232172" indent="-232172" defTabSz="742950">
              <a:buFont typeface="Arial" panose="020B0604020202020204" pitchFamily="34" charset="0"/>
              <a:buChar char="•"/>
              <a:defRPr/>
            </a:pPr>
            <a:r>
              <a:rPr lang="en-GB" sz="1200" dirty="0">
                <a:solidFill>
                  <a:prstClr val="black"/>
                </a:solidFill>
                <a:latin typeface="Calibri" panose="020F0502020204030204"/>
              </a:rPr>
              <a:t>Highlight what you don’t know.</a:t>
            </a:r>
          </a:p>
          <a:p>
            <a:pPr marL="232172" indent="-232172" defTabSz="742950">
              <a:buFont typeface="Arial" panose="020B0604020202020204" pitchFamily="34" charset="0"/>
              <a:buChar char="•"/>
              <a:defRPr/>
            </a:pPr>
            <a:r>
              <a:rPr lang="en-GB" sz="1200" dirty="0">
                <a:solidFill>
                  <a:prstClr val="black"/>
                </a:solidFill>
                <a:latin typeface="Calibri" panose="020F0502020204030204"/>
              </a:rPr>
              <a:t>Be as ACCURATE as you can.</a:t>
            </a:r>
          </a:p>
          <a:p>
            <a:pPr marL="232172" indent="-232172" defTabSz="742950">
              <a:buFont typeface="Arial" panose="020B0604020202020204" pitchFamily="34" charset="0"/>
              <a:buChar char="•"/>
              <a:defRPr/>
            </a:pPr>
            <a:r>
              <a:rPr lang="en-GB" sz="1200" dirty="0">
                <a:solidFill>
                  <a:prstClr val="black"/>
                </a:solidFill>
                <a:latin typeface="Calibri" panose="020F0502020204030204"/>
              </a:rPr>
              <a:t>What are you being tested on, look out for different time markers.</a:t>
            </a:r>
          </a:p>
          <a:p>
            <a:pPr marL="232172" indent="-232172" defTabSz="742950">
              <a:buFont typeface="Arial" panose="020B0604020202020204" pitchFamily="34" charset="0"/>
              <a:buChar char="•"/>
              <a:defRPr/>
            </a:pPr>
            <a:r>
              <a:rPr lang="en-GB" sz="1200" dirty="0">
                <a:solidFill>
                  <a:prstClr val="black"/>
                </a:solidFill>
                <a:latin typeface="Calibri" panose="020F0502020204030204"/>
              </a:rPr>
              <a:t>Make sure you reread your translation, does it make sense?</a:t>
            </a:r>
          </a:p>
        </p:txBody>
      </p:sp>
    </p:spTree>
    <p:extLst>
      <p:ext uri="{BB962C8B-B14F-4D97-AF65-F5344CB8AC3E}">
        <p14:creationId xmlns:p14="http://schemas.microsoft.com/office/powerpoint/2010/main" val="2831980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C899F-E4DF-5D17-3A8B-E5F990EF0DD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D6BF21-ADFA-1380-A72D-5F1DE97FD654}"/>
              </a:ext>
            </a:extLst>
          </p:cNvPr>
          <p:cNvSpPr>
            <a:spLocks noGrp="1"/>
          </p:cNvSpPr>
          <p:nvPr>
            <p:ph type="sldNum" sz="quarter" idx="12"/>
          </p:nvPr>
        </p:nvSpPr>
        <p:spPr>
          <a:xfrm>
            <a:off x="7677150" y="6461127"/>
            <a:ext cx="222885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7201A675-6839-3A87-77DD-2564A7DA55B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French</a:t>
            </a:r>
          </a:p>
        </p:txBody>
      </p:sp>
      <p:pic>
        <p:nvPicPr>
          <p:cNvPr id="15" name="Graphic 14" descr="Daily calendar with solid fill">
            <a:extLst>
              <a:ext uri="{FF2B5EF4-FFF2-40B4-BE49-F238E27FC236}">
                <a16:creationId xmlns:a16="http://schemas.microsoft.com/office/drawing/2014/main" id="{8C73C8C9-70E8-B97D-A2F2-0FEC92F3F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066" y="1700031"/>
            <a:ext cx="345692" cy="388722"/>
          </a:xfrm>
          <a:prstGeom prst="rect">
            <a:avLst/>
          </a:prstGeom>
        </p:spPr>
      </p:pic>
      <p:pic>
        <p:nvPicPr>
          <p:cNvPr id="9" name="Graphic 8" descr="Brain with solid fill">
            <a:extLst>
              <a:ext uri="{FF2B5EF4-FFF2-40B4-BE49-F238E27FC236}">
                <a16:creationId xmlns:a16="http://schemas.microsoft.com/office/drawing/2014/main" id="{A0C448D0-5E7E-D22F-3D9A-BD3D36DDDE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7291375F-4F2C-2D21-A1CA-DB84661CC3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591" y="428053"/>
            <a:ext cx="457200" cy="467686"/>
          </a:xfrm>
          <a:prstGeom prst="rect">
            <a:avLst/>
          </a:prstGeom>
        </p:spPr>
      </p:pic>
      <p:graphicFrame>
        <p:nvGraphicFramePr>
          <p:cNvPr id="2" name="Table 1">
            <a:extLst>
              <a:ext uri="{FF2B5EF4-FFF2-40B4-BE49-F238E27FC236}">
                <a16:creationId xmlns:a16="http://schemas.microsoft.com/office/drawing/2014/main" id="{835CD9E5-1F3E-73A1-9194-97B513736EA7}"/>
              </a:ext>
            </a:extLst>
          </p:cNvPr>
          <p:cNvGraphicFramePr>
            <a:graphicFrameLocks noGrp="1"/>
          </p:cNvGraphicFramePr>
          <p:nvPr>
            <p:extLst>
              <p:ext uri="{D42A27DB-BD31-4B8C-83A1-F6EECF244321}">
                <p14:modId xmlns:p14="http://schemas.microsoft.com/office/powerpoint/2010/main" val="4207670855"/>
              </p:ext>
            </p:extLst>
          </p:nvPr>
        </p:nvGraphicFramePr>
        <p:xfrm>
          <a:off x="120324" y="873457"/>
          <a:ext cx="9692551" cy="5928718"/>
        </p:xfrm>
        <a:graphic>
          <a:graphicData uri="http://schemas.openxmlformats.org/drawingml/2006/table">
            <a:tbl>
              <a:tblPr bandRow="1"/>
              <a:tblGrid>
                <a:gridCol w="825130">
                  <a:extLst>
                    <a:ext uri="{9D8B030D-6E8A-4147-A177-3AD203B41FA5}">
                      <a16:colId xmlns:a16="http://schemas.microsoft.com/office/drawing/2014/main" val="3865173386"/>
                    </a:ext>
                  </a:extLst>
                </a:gridCol>
                <a:gridCol w="544749">
                  <a:extLst>
                    <a:ext uri="{9D8B030D-6E8A-4147-A177-3AD203B41FA5}">
                      <a16:colId xmlns:a16="http://schemas.microsoft.com/office/drawing/2014/main" val="2742584468"/>
                    </a:ext>
                  </a:extLst>
                </a:gridCol>
                <a:gridCol w="8322672">
                  <a:extLst>
                    <a:ext uri="{9D8B030D-6E8A-4147-A177-3AD203B41FA5}">
                      <a16:colId xmlns:a16="http://schemas.microsoft.com/office/drawing/2014/main" val="602962847"/>
                    </a:ext>
                  </a:extLst>
                </a:gridCol>
              </a:tblGrid>
              <a:tr h="358171">
                <a:tc>
                  <a:txBody>
                    <a:bodyPr/>
                    <a:lstStyle/>
                    <a:p>
                      <a:pPr algn="ctr" fontAlgn="base"/>
                      <a:r>
                        <a:rPr lang="en-GB" sz="12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dirty="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dirty="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648805">
                <a:tc>
                  <a:txBody>
                    <a:bodyPr/>
                    <a:lstStyle/>
                    <a:p>
                      <a:pPr algn="ctr" fontAlgn="base"/>
                      <a:r>
                        <a:rPr lang="en-GB" sz="10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fontAlgn="base">
                        <a:lnSpc>
                          <a:spcPct val="150000"/>
                        </a:lnSpc>
                        <a:buNone/>
                      </a:pPr>
                      <a:r>
                        <a:rPr lang="en-GB" sz="1100" b="0" i="0" u="none" strike="noStrike" noProof="0" dirty="0">
                          <a:effectLst/>
                        </a:rPr>
                        <a:t>1. Follow the ‘look, cover, write, check, repeat’ method with the following vocabulary items:</a:t>
                      </a:r>
                      <a:endParaRPr lang="en-GB" sz="1100" b="0" i="0" dirty="0">
                        <a:solidFill>
                          <a:srgbClr val="000000"/>
                        </a:solidFill>
                        <a:effectLst/>
                        <a:latin typeface="+mn-lt"/>
                      </a:endParaRPr>
                    </a:p>
                    <a:p>
                      <a:pPr marL="0" lvl="0" indent="0" algn="l">
                        <a:lnSpc>
                          <a:spcPct val="150000"/>
                        </a:lnSpc>
                        <a:buNone/>
                      </a:pPr>
                      <a:r>
                        <a:rPr lang="en-GB" sz="1100" b="1" i="0" dirty="0">
                          <a:solidFill>
                            <a:srgbClr val="000000"/>
                          </a:solidFill>
                          <a:effectLst/>
                          <a:latin typeface="+mn-lt"/>
                        </a:rPr>
                        <a:t>Je </a:t>
                      </a:r>
                      <a:r>
                        <a:rPr lang="en-GB" sz="1100" b="1" i="0" dirty="0" err="1">
                          <a:solidFill>
                            <a:srgbClr val="000000"/>
                          </a:solidFill>
                          <a:effectLst/>
                          <a:latin typeface="+mn-lt"/>
                        </a:rPr>
                        <a:t>voudrais</a:t>
                      </a:r>
                      <a:r>
                        <a:rPr lang="en-GB" sz="1100" b="1" i="0" dirty="0">
                          <a:solidFill>
                            <a:srgbClr val="000000"/>
                          </a:solidFill>
                          <a:effectLst/>
                          <a:latin typeface="+mn-lt"/>
                        </a:rPr>
                        <a:t>, </a:t>
                      </a:r>
                      <a:r>
                        <a:rPr lang="en-GB" sz="1100" b="1" i="0" dirty="0" err="1">
                          <a:solidFill>
                            <a:srgbClr val="000000"/>
                          </a:solidFill>
                          <a:effectLst/>
                          <a:latin typeface="+mn-lt"/>
                        </a:rPr>
                        <a:t>j'aimerais</a:t>
                      </a:r>
                      <a:r>
                        <a:rPr lang="en-GB" sz="1100" b="1" i="0" dirty="0">
                          <a:solidFill>
                            <a:srgbClr val="000000"/>
                          </a:solidFill>
                          <a:effectLst/>
                          <a:latin typeface="+mn-lt"/>
                        </a:rPr>
                        <a:t>, </a:t>
                      </a:r>
                      <a:r>
                        <a:rPr lang="en-GB" sz="1100" b="1" i="0" dirty="0" err="1">
                          <a:solidFill>
                            <a:srgbClr val="000000"/>
                          </a:solidFill>
                          <a:effectLst/>
                          <a:latin typeface="+mn-lt"/>
                        </a:rPr>
                        <a:t>réussir</a:t>
                      </a:r>
                      <a:r>
                        <a:rPr lang="en-GB" sz="1100" b="1" i="0" dirty="0">
                          <a:solidFill>
                            <a:srgbClr val="000000"/>
                          </a:solidFill>
                          <a:effectLst/>
                          <a:latin typeface="+mn-lt"/>
                        </a:rPr>
                        <a:t>, me </a:t>
                      </a:r>
                      <a:r>
                        <a:rPr lang="en-GB" sz="1100" b="1" i="0" dirty="0" err="1">
                          <a:solidFill>
                            <a:srgbClr val="000000"/>
                          </a:solidFill>
                          <a:effectLst/>
                          <a:latin typeface="+mn-lt"/>
                        </a:rPr>
                        <a:t>marier</a:t>
                      </a:r>
                      <a:r>
                        <a:rPr lang="en-GB" sz="1100" b="1" i="0" dirty="0">
                          <a:solidFill>
                            <a:srgbClr val="000000"/>
                          </a:solidFill>
                          <a:effectLst/>
                          <a:latin typeface="+mn-lt"/>
                        </a:rPr>
                        <a:t>, </a:t>
                      </a:r>
                      <a:r>
                        <a:rPr lang="en-GB" sz="1100" b="1" i="0" dirty="0" err="1">
                          <a:solidFill>
                            <a:srgbClr val="000000"/>
                          </a:solidFill>
                          <a:effectLst/>
                          <a:latin typeface="+mn-lt"/>
                        </a:rPr>
                        <a:t>devenir</a:t>
                      </a:r>
                      <a:endParaRPr lang="en-GB" sz="1100" b="1" i="0" dirty="0">
                        <a:solidFill>
                          <a:srgbClr val="000000"/>
                        </a:solidFill>
                        <a:effectLst/>
                        <a:latin typeface="+mn-lt"/>
                      </a:endParaRPr>
                    </a:p>
                    <a:p>
                      <a:pPr lvl="0">
                        <a:lnSpc>
                          <a:spcPct val="150000"/>
                        </a:lnSpc>
                      </a:pPr>
                      <a:r>
                        <a:rPr lang="en-GB" sz="1100" kern="1200" dirty="0">
                          <a:solidFill>
                            <a:schemeClr val="tx1"/>
                          </a:solidFill>
                          <a:effectLst/>
                          <a:latin typeface="+mn-lt"/>
                          <a:ea typeface="+mn-ea"/>
                          <a:cs typeface="+mn-cs"/>
                        </a:rPr>
                        <a:t>2. What are the three different infinitive verb endings in French?</a:t>
                      </a:r>
                    </a:p>
                    <a:p>
                      <a:pPr lvl="0">
                        <a:lnSpc>
                          <a:spcPct val="150000"/>
                        </a:lnSpc>
                      </a:pPr>
                      <a:r>
                        <a:rPr lang="en-GB" sz="1100" kern="1200" dirty="0">
                          <a:solidFill>
                            <a:schemeClr val="tx1"/>
                          </a:solidFill>
                          <a:effectLst/>
                          <a:latin typeface="+mn-lt"/>
                          <a:ea typeface="+mn-ea"/>
                          <a:cs typeface="+mn-cs"/>
                        </a:rPr>
                        <a:t>3. Translate the adjectives below into English : </a:t>
                      </a:r>
                    </a:p>
                    <a:p>
                      <a:pPr lvl="0">
                        <a:lnSpc>
                          <a:spcPct val="150000"/>
                        </a:lnSpc>
                        <a:buNone/>
                      </a:pPr>
                      <a:r>
                        <a:rPr lang="en-GB" sz="1100" b="1" kern="1200" dirty="0">
                          <a:solidFill>
                            <a:schemeClr val="tx1"/>
                          </a:solidFill>
                          <a:effectLst/>
                          <a:latin typeface="+mn-lt"/>
                          <a:ea typeface="+mn-ea"/>
                          <a:cs typeface="+mn-cs"/>
                        </a:rPr>
                        <a:t>Pratique, int</a:t>
                      </a:r>
                      <a:r>
                        <a:rPr lang="en-GB" sz="1100" b="1" i="0" u="none" strike="noStrike" kern="1200" noProof="0" dirty="0" err="1">
                          <a:solidFill>
                            <a:srgbClr val="000000"/>
                          </a:solidFill>
                          <a:effectLst/>
                          <a:latin typeface="Aptos"/>
                        </a:rPr>
                        <a:t>éressant</a:t>
                      </a:r>
                      <a:r>
                        <a:rPr lang="en-GB" sz="1100" b="1" i="0" u="none" strike="noStrike" kern="1200" noProof="0" dirty="0">
                          <a:solidFill>
                            <a:srgbClr val="000000"/>
                          </a:solidFill>
                          <a:effectLst/>
                          <a:latin typeface="Aptos"/>
                        </a:rPr>
                        <a:t>, </a:t>
                      </a:r>
                      <a:r>
                        <a:rPr lang="en-GB" sz="1100" b="1" i="0" u="none" strike="noStrike" kern="1200" noProof="0" dirty="0" err="1">
                          <a:solidFill>
                            <a:srgbClr val="000000"/>
                          </a:solidFill>
                          <a:effectLst/>
                          <a:latin typeface="Aptos"/>
                        </a:rPr>
                        <a:t>créatif</a:t>
                      </a:r>
                      <a:r>
                        <a:rPr lang="en-GB" sz="1100" b="1" i="0" u="none" strike="noStrike" kern="1200" noProof="0" dirty="0">
                          <a:solidFill>
                            <a:srgbClr val="000000"/>
                          </a:solidFill>
                          <a:effectLst/>
                          <a:latin typeface="Aptos"/>
                        </a:rPr>
                        <a:t>, </a:t>
                      </a:r>
                      <a:r>
                        <a:rPr lang="en-GB" sz="1100" b="1" i="0" u="none" strike="noStrike" kern="1200" noProof="0" dirty="0" err="1">
                          <a:solidFill>
                            <a:srgbClr val="000000"/>
                          </a:solidFill>
                          <a:effectLst/>
                          <a:latin typeface="Aptos"/>
                        </a:rPr>
                        <a:t>passionant</a:t>
                      </a:r>
                      <a:r>
                        <a:rPr lang="en-GB" sz="1100" b="1" i="0" u="none" strike="noStrike" kern="1200" noProof="0" dirty="0">
                          <a:solidFill>
                            <a:srgbClr val="000000"/>
                          </a:solidFill>
                          <a:effectLst/>
                          <a:latin typeface="Aptos"/>
                        </a:rPr>
                        <a:t>, facile</a:t>
                      </a:r>
                    </a:p>
                    <a:p>
                      <a:pPr lvl="0">
                        <a:lnSpc>
                          <a:spcPct val="150000"/>
                        </a:lnSpc>
                        <a:buNone/>
                      </a:pPr>
                      <a:r>
                        <a:rPr lang="en-GB" sz="1100" kern="1200" dirty="0">
                          <a:solidFill>
                            <a:schemeClr val="tx1"/>
                          </a:solidFill>
                          <a:effectLst/>
                          <a:latin typeface="+mn-lt"/>
                          <a:ea typeface="+mn-ea"/>
                          <a:cs typeface="+mn-cs"/>
                        </a:rPr>
                        <a:t>4. Which of these sentences is NOT the future tense?</a:t>
                      </a:r>
                      <a:endParaRPr lang="en-GB" sz="1100" dirty="0"/>
                    </a:p>
                    <a:p>
                      <a:pPr lvl="0">
                        <a:lnSpc>
                          <a:spcPct val="150000"/>
                        </a:lnSpc>
                        <a:buNone/>
                      </a:pPr>
                      <a:r>
                        <a:rPr lang="en-GB" sz="1100" b="1" kern="1200" dirty="0">
                          <a:solidFill>
                            <a:schemeClr val="tx1"/>
                          </a:solidFill>
                          <a:effectLst/>
                          <a:latin typeface="+mn-lt"/>
                          <a:ea typeface="+mn-ea"/>
                          <a:cs typeface="+mn-cs"/>
                        </a:rPr>
                        <a:t>(a) Je </a:t>
                      </a:r>
                      <a:r>
                        <a:rPr lang="en-GB" sz="1100" b="1" kern="1200" dirty="0" err="1">
                          <a:solidFill>
                            <a:schemeClr val="tx1"/>
                          </a:solidFill>
                          <a:effectLst/>
                          <a:latin typeface="+mn-lt"/>
                          <a:ea typeface="+mn-ea"/>
                          <a:cs typeface="+mn-cs"/>
                        </a:rPr>
                        <a:t>vais</a:t>
                      </a:r>
                      <a:r>
                        <a:rPr lang="en-GB" sz="1100" b="1" kern="1200" dirty="0">
                          <a:solidFill>
                            <a:schemeClr val="tx1"/>
                          </a:solidFill>
                          <a:effectLst/>
                          <a:latin typeface="+mn-lt"/>
                          <a:ea typeface="+mn-ea"/>
                          <a:cs typeface="+mn-cs"/>
                        </a:rPr>
                        <a:t> voyager avec ma </a:t>
                      </a:r>
                      <a:r>
                        <a:rPr lang="en-GB" sz="1100" b="1" kern="1200" dirty="0" err="1">
                          <a:solidFill>
                            <a:schemeClr val="tx1"/>
                          </a:solidFill>
                          <a:effectLst/>
                          <a:latin typeface="+mn-lt"/>
                          <a:ea typeface="+mn-ea"/>
                          <a:cs typeface="+mn-cs"/>
                        </a:rPr>
                        <a:t>famille</a:t>
                      </a:r>
                      <a:r>
                        <a:rPr lang="en-GB" sz="1100" b="1" kern="1200" dirty="0">
                          <a:solidFill>
                            <a:schemeClr val="tx1"/>
                          </a:solidFill>
                          <a:effectLst/>
                          <a:latin typeface="+mn-lt"/>
                          <a:ea typeface="+mn-ea"/>
                          <a:cs typeface="+mn-cs"/>
                        </a:rPr>
                        <a:t> après </a:t>
                      </a:r>
                      <a:r>
                        <a:rPr lang="en-GB" sz="1100" b="1" kern="1200" dirty="0" err="1">
                          <a:solidFill>
                            <a:schemeClr val="tx1"/>
                          </a:solidFill>
                          <a:effectLst/>
                          <a:latin typeface="+mn-lt"/>
                          <a:ea typeface="+mn-ea"/>
                          <a:cs typeface="+mn-cs"/>
                        </a:rPr>
                        <a:t>mes</a:t>
                      </a:r>
                      <a:r>
                        <a:rPr lang="en-GB" sz="1100" b="1" kern="1200" dirty="0">
                          <a:solidFill>
                            <a:schemeClr val="tx1"/>
                          </a:solidFill>
                          <a:effectLst/>
                          <a:latin typeface="+mn-lt"/>
                          <a:ea typeface="+mn-ea"/>
                          <a:cs typeface="+mn-cs"/>
                        </a:rPr>
                        <a:t> examens</a:t>
                      </a:r>
                    </a:p>
                    <a:p>
                      <a:pPr lvl="0">
                        <a:lnSpc>
                          <a:spcPct val="150000"/>
                        </a:lnSpc>
                        <a:buNone/>
                      </a:pPr>
                      <a:r>
                        <a:rPr lang="en-GB" sz="1100" b="1" kern="1200" dirty="0">
                          <a:solidFill>
                            <a:schemeClr val="tx1"/>
                          </a:solidFill>
                          <a:effectLst/>
                          <a:latin typeface="+mn-lt"/>
                          <a:ea typeface="+mn-ea"/>
                          <a:cs typeface="+mn-cs"/>
                        </a:rPr>
                        <a:t>(b) </a:t>
                      </a:r>
                      <a:r>
                        <a:rPr lang="en-GB" sz="1100" b="1" kern="1200" dirty="0" err="1">
                          <a:solidFill>
                            <a:schemeClr val="tx1"/>
                          </a:solidFill>
                          <a:effectLst/>
                          <a:latin typeface="+mn-lt"/>
                          <a:ea typeface="+mn-ea"/>
                          <a:cs typeface="+mn-cs"/>
                        </a:rPr>
                        <a:t>Normalement</a:t>
                      </a:r>
                      <a:r>
                        <a:rPr lang="en-GB" sz="1100" b="1" kern="1200" dirty="0">
                          <a:solidFill>
                            <a:schemeClr val="tx1"/>
                          </a:solidFill>
                          <a:effectLst/>
                          <a:latin typeface="+mn-lt"/>
                          <a:ea typeface="+mn-ea"/>
                          <a:cs typeface="+mn-cs"/>
                        </a:rPr>
                        <a:t> je voyage avec ma </a:t>
                      </a:r>
                      <a:r>
                        <a:rPr lang="en-GB" sz="1100" b="1" kern="1200" dirty="0" err="1">
                          <a:solidFill>
                            <a:schemeClr val="tx1"/>
                          </a:solidFill>
                          <a:effectLst/>
                          <a:latin typeface="+mn-lt"/>
                          <a:ea typeface="+mn-ea"/>
                          <a:cs typeface="+mn-cs"/>
                        </a:rPr>
                        <a:t>famille</a:t>
                      </a:r>
                      <a:endParaRPr lang="en-GB" sz="1100" b="1" i="0" u="none" strike="noStrike" kern="1200" noProof="0" dirty="0">
                        <a:solidFill>
                          <a:schemeClr val="tx1"/>
                        </a:solidFill>
                        <a:effectLst/>
                        <a:latin typeface="Aptos"/>
                      </a:endParaRPr>
                    </a:p>
                    <a:p>
                      <a:pPr lvl="0">
                        <a:lnSpc>
                          <a:spcPct val="150000"/>
                        </a:lnSpc>
                        <a:buNone/>
                      </a:pPr>
                      <a:r>
                        <a:rPr lang="en-GB" sz="1100" b="1" i="0" u="none" strike="noStrike" kern="1200" noProof="0" dirty="0">
                          <a:solidFill>
                            <a:srgbClr val="000000"/>
                          </a:solidFill>
                          <a:effectLst/>
                          <a:latin typeface="Aptos"/>
                        </a:rPr>
                        <a:t>(c)Je </a:t>
                      </a:r>
                      <a:r>
                        <a:rPr lang="en-GB" sz="1100" b="1" i="0" u="none" strike="noStrike" kern="1200" noProof="0" dirty="0" err="1">
                          <a:solidFill>
                            <a:srgbClr val="000000"/>
                          </a:solidFill>
                          <a:effectLst/>
                          <a:latin typeface="Aptos"/>
                        </a:rPr>
                        <a:t>voudrais</a:t>
                      </a:r>
                      <a:r>
                        <a:rPr lang="en-GB" sz="1100" b="1" i="0" u="none" strike="noStrike" kern="1200" noProof="0" dirty="0">
                          <a:solidFill>
                            <a:srgbClr val="000000"/>
                          </a:solidFill>
                          <a:effectLst/>
                          <a:latin typeface="Aptos"/>
                        </a:rPr>
                        <a:t> voyager avec ma </a:t>
                      </a:r>
                      <a:r>
                        <a:rPr lang="en-GB" sz="1100" b="1" i="0" u="none" strike="noStrike" kern="1200" noProof="0" dirty="0" err="1">
                          <a:solidFill>
                            <a:srgbClr val="000000"/>
                          </a:solidFill>
                          <a:effectLst/>
                          <a:latin typeface="Aptos"/>
                        </a:rPr>
                        <a:t>famille</a:t>
                      </a:r>
                      <a:r>
                        <a:rPr lang="en-GB" sz="1100" b="1" i="0" u="none" strike="noStrike" kern="1200" noProof="0" dirty="0">
                          <a:solidFill>
                            <a:srgbClr val="000000"/>
                          </a:solidFill>
                          <a:effectLst/>
                          <a:latin typeface="Aptos"/>
                        </a:rPr>
                        <a:t> </a:t>
                      </a:r>
                      <a:r>
                        <a:rPr lang="en-GB" sz="1100" b="1" i="0" u="none" strike="noStrike" kern="1200" noProof="0" dirty="0">
                          <a:solidFill>
                            <a:schemeClr val="tx1"/>
                          </a:solidFill>
                          <a:effectLst/>
                          <a:latin typeface="Aptos"/>
                        </a:rPr>
                        <a:t>après </a:t>
                      </a:r>
                      <a:r>
                        <a:rPr lang="en-GB" sz="1100" b="1" i="0" u="none" strike="noStrike" kern="1200" noProof="0" dirty="0" err="1">
                          <a:solidFill>
                            <a:schemeClr val="tx1"/>
                          </a:solidFill>
                          <a:effectLst/>
                          <a:latin typeface="Aptos"/>
                        </a:rPr>
                        <a:t>mes</a:t>
                      </a:r>
                      <a:r>
                        <a:rPr lang="en-GB" sz="1100" b="1" i="0" u="none" strike="noStrike" kern="1200" noProof="0" dirty="0">
                          <a:solidFill>
                            <a:schemeClr val="tx1"/>
                          </a:solidFill>
                          <a:effectLst/>
                          <a:latin typeface="Aptos"/>
                        </a:rPr>
                        <a:t> examens</a:t>
                      </a:r>
                    </a:p>
                    <a:p>
                      <a:pPr lvl="0">
                        <a:lnSpc>
                          <a:spcPct val="150000"/>
                        </a:lnSpc>
                      </a:pPr>
                      <a:r>
                        <a:rPr lang="en-GB" sz="1100" kern="1200" dirty="0">
                          <a:solidFill>
                            <a:schemeClr val="tx1"/>
                          </a:solidFill>
                          <a:effectLst/>
                          <a:latin typeface="+mn-lt"/>
                          <a:ea typeface="+mn-ea"/>
                          <a:cs typeface="+mn-cs"/>
                        </a:rPr>
                        <a:t>5. Fill out the below adding the correct part of </a:t>
                      </a:r>
                      <a:r>
                        <a:rPr lang="en-GB" sz="1100" kern="1200" dirty="0" err="1">
                          <a:solidFill>
                            <a:schemeClr val="tx1"/>
                          </a:solidFill>
                          <a:effectLst/>
                          <a:latin typeface="+mn-lt"/>
                          <a:ea typeface="+mn-ea"/>
                          <a:cs typeface="+mn-cs"/>
                        </a:rPr>
                        <a:t>aller</a:t>
                      </a:r>
                      <a:r>
                        <a:rPr lang="en-GB" sz="1100" kern="1200" dirty="0">
                          <a:solidFill>
                            <a:schemeClr val="tx1"/>
                          </a:solidFill>
                          <a:effectLst/>
                          <a:latin typeface="+mn-lt"/>
                          <a:ea typeface="+mn-ea"/>
                          <a:cs typeface="+mn-cs"/>
                        </a:rPr>
                        <a:t> for each pronoun </a:t>
                      </a:r>
                      <a:r>
                        <a:rPr lang="en-GB" sz="1100" b="1" kern="1200" dirty="0">
                          <a:solidFill>
                            <a:schemeClr val="tx1"/>
                          </a:solidFill>
                          <a:effectLst/>
                          <a:latin typeface="+mn-lt"/>
                          <a:ea typeface="+mn-ea"/>
                          <a:cs typeface="+mn-cs"/>
                        </a:rPr>
                        <a:t>Je ____, </a:t>
                      </a:r>
                      <a:r>
                        <a:rPr lang="en-GB" sz="1100" b="1" kern="1200" dirty="0" err="1">
                          <a:solidFill>
                            <a:schemeClr val="tx1"/>
                          </a:solidFill>
                          <a:effectLst/>
                          <a:latin typeface="+mn-lt"/>
                          <a:ea typeface="+mn-ea"/>
                          <a:cs typeface="+mn-cs"/>
                        </a:rPr>
                        <a:t>tu</a:t>
                      </a:r>
                      <a:r>
                        <a:rPr lang="en-GB" sz="1100" b="1" kern="1200" dirty="0">
                          <a:solidFill>
                            <a:schemeClr val="tx1"/>
                          </a:solidFill>
                          <a:effectLst/>
                          <a:latin typeface="+mn-lt"/>
                          <a:ea typeface="+mn-ea"/>
                          <a:cs typeface="+mn-cs"/>
                        </a:rPr>
                        <a:t> ____, il ____, </a:t>
                      </a:r>
                      <a:r>
                        <a:rPr lang="en-GB" sz="1100" b="1" kern="1200" dirty="0" err="1">
                          <a:solidFill>
                            <a:schemeClr val="tx1"/>
                          </a:solidFill>
                          <a:effectLst/>
                          <a:latin typeface="+mn-lt"/>
                          <a:ea typeface="+mn-ea"/>
                          <a:cs typeface="+mn-cs"/>
                        </a:rPr>
                        <a:t>elle</a:t>
                      </a:r>
                      <a:r>
                        <a:rPr lang="en-GB" sz="1100" b="1" kern="1200" dirty="0">
                          <a:solidFill>
                            <a:schemeClr val="tx1"/>
                          </a:solidFill>
                          <a:effectLst/>
                          <a:latin typeface="+mn-lt"/>
                          <a:ea typeface="+mn-ea"/>
                          <a:cs typeface="+mn-cs"/>
                        </a:rPr>
                        <a:t> ____, </a:t>
                      </a:r>
                    </a:p>
                    <a:p>
                      <a:pPr lvl="0">
                        <a:lnSpc>
                          <a:spcPct val="150000"/>
                        </a:lnSpc>
                        <a:buNone/>
                      </a:pPr>
                      <a:r>
                        <a:rPr lang="en-GB" sz="1100" b="1" kern="1200" dirty="0">
                          <a:solidFill>
                            <a:schemeClr val="tx1"/>
                          </a:solidFill>
                          <a:effectLst/>
                          <a:latin typeface="+mn-lt"/>
                          <a:ea typeface="+mn-ea"/>
                          <a:cs typeface="+mn-cs"/>
                        </a:rPr>
                        <a:t>on _____, nous ______, </a:t>
                      </a:r>
                      <a:r>
                        <a:rPr lang="en-GB" sz="1100" b="1" kern="1200" dirty="0" err="1">
                          <a:solidFill>
                            <a:schemeClr val="tx1"/>
                          </a:solidFill>
                          <a:effectLst/>
                          <a:latin typeface="+mn-lt"/>
                          <a:ea typeface="+mn-ea"/>
                          <a:cs typeface="+mn-cs"/>
                        </a:rPr>
                        <a:t>vous</a:t>
                      </a:r>
                      <a:r>
                        <a:rPr lang="en-GB" sz="1100" b="1" kern="1200" dirty="0">
                          <a:solidFill>
                            <a:schemeClr val="tx1"/>
                          </a:solidFill>
                          <a:effectLst/>
                          <a:latin typeface="+mn-lt"/>
                          <a:ea typeface="+mn-ea"/>
                          <a:cs typeface="+mn-cs"/>
                        </a:rPr>
                        <a:t> ______, </a:t>
                      </a:r>
                      <a:r>
                        <a:rPr lang="en-GB" sz="1100" b="1" kern="1200" dirty="0" err="1">
                          <a:solidFill>
                            <a:schemeClr val="tx1"/>
                          </a:solidFill>
                          <a:effectLst/>
                          <a:latin typeface="+mn-lt"/>
                          <a:ea typeface="+mn-ea"/>
                          <a:cs typeface="+mn-cs"/>
                        </a:rPr>
                        <a:t>ils</a:t>
                      </a:r>
                      <a:r>
                        <a:rPr lang="en-GB" sz="1100" b="1" kern="1200" dirty="0">
                          <a:solidFill>
                            <a:schemeClr val="tx1"/>
                          </a:solidFill>
                          <a:effectLst/>
                          <a:latin typeface="+mn-lt"/>
                          <a:ea typeface="+mn-ea"/>
                          <a:cs typeface="+mn-cs"/>
                        </a:rPr>
                        <a:t> ______, </a:t>
                      </a:r>
                      <a:r>
                        <a:rPr lang="en-GB" sz="1100" b="1" kern="1200" dirty="0" err="1">
                          <a:solidFill>
                            <a:schemeClr val="tx1"/>
                          </a:solidFill>
                          <a:effectLst/>
                          <a:latin typeface="+mn-lt"/>
                          <a:ea typeface="+mn-ea"/>
                          <a:cs typeface="+mn-cs"/>
                        </a:rPr>
                        <a:t>elles</a:t>
                      </a:r>
                      <a:r>
                        <a:rPr lang="en-GB" sz="1100" b="1" kern="1200" dirty="0">
                          <a:solidFill>
                            <a:schemeClr val="tx1"/>
                          </a:solidFill>
                          <a:effectLst/>
                          <a:latin typeface="+mn-lt"/>
                          <a:ea typeface="+mn-ea"/>
                          <a:cs typeface="+mn-cs"/>
                        </a:rPr>
                        <a:t> _______</a:t>
                      </a:r>
                      <a:endParaRPr lang="en-GB" sz="1100" b="1" dirty="0"/>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648805">
                <a:tc>
                  <a:txBody>
                    <a:bodyPr/>
                    <a:lstStyle/>
                    <a:p>
                      <a:pPr algn="ctr" fontAlgn="base"/>
                      <a:r>
                        <a:rPr lang="en-GB" sz="1000" b="1" i="0" dirty="0">
                          <a:solidFill>
                            <a:srgbClr val="000000"/>
                          </a:solidFill>
                          <a:effectLst/>
                          <a:latin typeface="+mn-lt"/>
                        </a:rPr>
                        <a:t>Homework 2</a:t>
                      </a:r>
                    </a:p>
                    <a:p>
                      <a:pPr algn="ctr" fontAlgn="base"/>
                      <a:endParaRPr lang="en-GB" sz="1000" b="1" i="0" dirty="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0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base" latinLnBrk="0" hangingPunct="1">
                        <a:lnSpc>
                          <a:spcPct val="150000"/>
                        </a:lnSpc>
                        <a:spcBef>
                          <a:spcPts val="0"/>
                        </a:spcBef>
                        <a:spcAft>
                          <a:spcPts val="0"/>
                        </a:spcAft>
                        <a:buClrTx/>
                        <a:buSzTx/>
                        <a:buFont typeface="+mj-lt"/>
                        <a:buAutoNum type="arabicPeriod"/>
                        <a:tabLst/>
                        <a:defRPr/>
                      </a:pPr>
                      <a:r>
                        <a:rPr lang="en-GB" sz="1100" b="0" i="0" u="none" strike="noStrike" noProof="0" dirty="0">
                          <a:effectLst/>
                        </a:rPr>
                        <a:t>1 Follow the ‘look, cover, write, check, repeat’ method with the following vocabulary items:</a:t>
                      </a:r>
                      <a:endParaRPr lang="en-GB" sz="1100" b="0" i="0" dirty="0">
                        <a:solidFill>
                          <a:srgbClr val="000000"/>
                        </a:solidFill>
                        <a:effectLst/>
                        <a:latin typeface="+mn-lt"/>
                      </a:endParaRPr>
                    </a:p>
                    <a:p>
                      <a:pPr marL="0" lvl="0" indent="0" algn="l">
                        <a:lnSpc>
                          <a:spcPct val="150000"/>
                        </a:lnSpc>
                        <a:buNone/>
                      </a:pPr>
                      <a:r>
                        <a:rPr lang="es-ES" sz="1100" b="1" i="0" kern="1200" noProof="0" dirty="0">
                          <a:solidFill>
                            <a:srgbClr val="000000"/>
                          </a:solidFill>
                          <a:effectLst/>
                          <a:latin typeface="+mn-lt"/>
                          <a:ea typeface="+mn-ea"/>
                          <a:cs typeface="+mn-cs"/>
                        </a:rPr>
                        <a:t>Le No</a:t>
                      </a:r>
                      <a:r>
                        <a:rPr lang="en-GB" sz="1100" b="1" i="0" kern="1200" noProof="0" dirty="0" err="1">
                          <a:solidFill>
                            <a:srgbClr val="000000"/>
                          </a:solidFill>
                          <a:effectLst/>
                          <a:latin typeface="+mn-lt"/>
                          <a:ea typeface="+mn-ea"/>
                          <a:cs typeface="+mn-cs"/>
                        </a:rPr>
                        <a:t>ël</a:t>
                      </a:r>
                      <a:r>
                        <a:rPr lang="en-GB" sz="1100" b="1" i="0" kern="1200" noProof="0" dirty="0">
                          <a:solidFill>
                            <a:srgbClr val="000000"/>
                          </a:solidFill>
                          <a:effectLst/>
                          <a:latin typeface="+mn-lt"/>
                          <a:ea typeface="+mn-ea"/>
                          <a:cs typeface="+mn-cs"/>
                        </a:rPr>
                        <a:t>, </a:t>
                      </a:r>
                      <a:r>
                        <a:rPr lang="es-ES" sz="1100" b="1" i="0" kern="1200" noProof="0" dirty="0">
                          <a:solidFill>
                            <a:srgbClr val="000000"/>
                          </a:solidFill>
                          <a:effectLst/>
                          <a:latin typeface="+mn-lt"/>
                          <a:ea typeface="+mn-ea"/>
                          <a:cs typeface="+mn-cs"/>
                        </a:rPr>
                        <a:t>Le </a:t>
                      </a:r>
                      <a:r>
                        <a:rPr lang="es-ES" sz="1100" b="1" i="0" kern="1200" noProof="0" dirty="0" err="1">
                          <a:solidFill>
                            <a:srgbClr val="000000"/>
                          </a:solidFill>
                          <a:effectLst/>
                          <a:latin typeface="+mn-lt"/>
                          <a:ea typeface="+mn-ea"/>
                          <a:cs typeface="+mn-cs"/>
                        </a:rPr>
                        <a:t>nouvel</a:t>
                      </a:r>
                      <a:r>
                        <a:rPr lang="es-ES" sz="1100" b="1" i="0" kern="1200" noProof="0" dirty="0">
                          <a:solidFill>
                            <a:srgbClr val="000000"/>
                          </a:solidFill>
                          <a:effectLst/>
                          <a:latin typeface="+mn-lt"/>
                          <a:ea typeface="+mn-ea"/>
                          <a:cs typeface="+mn-cs"/>
                        </a:rPr>
                        <a:t> </a:t>
                      </a:r>
                      <a:r>
                        <a:rPr lang="es-ES" sz="1100" b="1" i="0" kern="1200" noProof="0" dirty="0" err="1">
                          <a:solidFill>
                            <a:srgbClr val="000000"/>
                          </a:solidFill>
                          <a:effectLst/>
                          <a:latin typeface="+mn-lt"/>
                          <a:ea typeface="+mn-ea"/>
                          <a:cs typeface="+mn-cs"/>
                        </a:rPr>
                        <a:t>An</a:t>
                      </a:r>
                      <a:r>
                        <a:rPr lang="es-ES" sz="1100" b="1" i="0" kern="1200" noProof="0" dirty="0">
                          <a:solidFill>
                            <a:srgbClr val="000000"/>
                          </a:solidFill>
                          <a:effectLst/>
                          <a:latin typeface="+mn-lt"/>
                          <a:ea typeface="+mn-ea"/>
                          <a:cs typeface="+mn-cs"/>
                        </a:rPr>
                        <a:t>, P</a:t>
                      </a:r>
                      <a:r>
                        <a:rPr lang="en-GB" sz="1100" b="1" i="0" kern="1200" noProof="0" dirty="0" err="1">
                          <a:solidFill>
                            <a:srgbClr val="000000"/>
                          </a:solidFill>
                          <a:effectLst/>
                          <a:latin typeface="+mn-lt"/>
                          <a:ea typeface="+mn-ea"/>
                          <a:cs typeface="+mn-cs"/>
                        </a:rPr>
                        <a:t>âques</a:t>
                      </a:r>
                      <a:r>
                        <a:rPr lang="en-GB" sz="1100" b="1" i="0" kern="1200" noProof="0" dirty="0">
                          <a:solidFill>
                            <a:srgbClr val="000000"/>
                          </a:solidFill>
                          <a:effectLst/>
                          <a:latin typeface="+mn-lt"/>
                          <a:ea typeface="+mn-ea"/>
                          <a:cs typeface="+mn-cs"/>
                        </a:rPr>
                        <a:t>, </a:t>
                      </a:r>
                      <a:r>
                        <a:rPr lang="es-ES" sz="1100" b="1" i="0" kern="1200" noProof="0" dirty="0">
                          <a:solidFill>
                            <a:srgbClr val="000000"/>
                          </a:solidFill>
                          <a:effectLst/>
                          <a:latin typeface="+mn-lt"/>
                          <a:ea typeface="+mn-ea"/>
                          <a:cs typeface="+mn-cs"/>
                        </a:rPr>
                        <a:t> L’A</a:t>
                      </a:r>
                      <a:r>
                        <a:rPr lang="en-GB" sz="1100" b="1" i="0" kern="1200" noProof="0" dirty="0" err="1">
                          <a:solidFill>
                            <a:srgbClr val="000000"/>
                          </a:solidFill>
                          <a:effectLst/>
                          <a:latin typeface="+mn-lt"/>
                          <a:ea typeface="+mn-ea"/>
                          <a:cs typeface="+mn-cs"/>
                        </a:rPr>
                        <a:t>ïd</a:t>
                      </a:r>
                      <a:r>
                        <a:rPr lang="en-GB" sz="1100" b="1" i="0" kern="1200" noProof="0" dirty="0">
                          <a:solidFill>
                            <a:srgbClr val="000000"/>
                          </a:solidFill>
                          <a:effectLst/>
                          <a:latin typeface="+mn-lt"/>
                          <a:ea typeface="+mn-ea"/>
                          <a:cs typeface="+mn-cs"/>
                        </a:rPr>
                        <a:t>, u</a:t>
                      </a:r>
                      <a:r>
                        <a:rPr lang="es-ES" sz="1100" b="1" i="0" kern="1200" noProof="0" dirty="0" err="1">
                          <a:solidFill>
                            <a:srgbClr val="000000"/>
                          </a:solidFill>
                          <a:effectLst/>
                          <a:latin typeface="+mn-lt"/>
                          <a:ea typeface="+mn-ea"/>
                          <a:cs typeface="+mn-cs"/>
                        </a:rPr>
                        <a:t>ne</a:t>
                      </a:r>
                      <a:r>
                        <a:rPr lang="es-ES" sz="1100" b="1" i="0" kern="1200" noProof="0" dirty="0">
                          <a:solidFill>
                            <a:srgbClr val="000000"/>
                          </a:solidFill>
                          <a:effectLst/>
                          <a:latin typeface="+mn-lt"/>
                          <a:ea typeface="+mn-ea"/>
                          <a:cs typeface="+mn-cs"/>
                        </a:rPr>
                        <a:t> </a:t>
                      </a:r>
                      <a:r>
                        <a:rPr lang="es-ES" sz="1100" b="1" i="0" kern="1200" noProof="0" dirty="0" err="1">
                          <a:solidFill>
                            <a:srgbClr val="000000"/>
                          </a:solidFill>
                          <a:effectLst/>
                          <a:latin typeface="+mn-lt"/>
                          <a:ea typeface="+mn-ea"/>
                          <a:cs typeface="+mn-cs"/>
                        </a:rPr>
                        <a:t>fête</a:t>
                      </a:r>
                      <a:endParaRPr lang="en-GB" sz="1100" b="1" i="0" kern="1200" dirty="0">
                        <a:solidFill>
                          <a:srgbClr val="000000"/>
                        </a:solidFill>
                        <a:effectLst/>
                        <a:latin typeface="+mn-lt"/>
                        <a:ea typeface="+mn-ea"/>
                        <a:cs typeface="+mn-cs"/>
                      </a:endParaRPr>
                    </a:p>
                    <a:p>
                      <a:pPr lvl="0">
                        <a:lnSpc>
                          <a:spcPct val="150000"/>
                        </a:lnSpc>
                      </a:pPr>
                      <a:r>
                        <a:rPr lang="en-GB" sz="1100" kern="1200" dirty="0">
                          <a:solidFill>
                            <a:schemeClr val="tx1"/>
                          </a:solidFill>
                          <a:effectLst/>
                          <a:latin typeface="+mn-lt"/>
                          <a:ea typeface="+mn-ea"/>
                          <a:cs typeface="+mn-cs"/>
                        </a:rPr>
                        <a:t>2. Is this statement </a:t>
                      </a:r>
                      <a:r>
                        <a:rPr lang="en-GB" sz="1100" b="1" kern="1200" dirty="0">
                          <a:solidFill>
                            <a:schemeClr val="tx1"/>
                          </a:solidFill>
                          <a:effectLst/>
                          <a:latin typeface="+mn-lt"/>
                          <a:ea typeface="+mn-ea"/>
                          <a:cs typeface="+mn-cs"/>
                        </a:rPr>
                        <a:t>true</a:t>
                      </a:r>
                      <a:r>
                        <a:rPr lang="en-GB" sz="1100" kern="1200" dirty="0">
                          <a:solidFill>
                            <a:schemeClr val="tx1"/>
                          </a:solidFill>
                          <a:effectLst/>
                          <a:latin typeface="+mn-lt"/>
                          <a:ea typeface="+mn-ea"/>
                          <a:cs typeface="+mn-cs"/>
                        </a:rPr>
                        <a:t> or </a:t>
                      </a:r>
                      <a:r>
                        <a:rPr lang="en-GB" sz="1100" b="1" kern="1200" dirty="0">
                          <a:solidFill>
                            <a:schemeClr val="tx1"/>
                          </a:solidFill>
                          <a:effectLst/>
                          <a:latin typeface="+mn-lt"/>
                          <a:ea typeface="+mn-ea"/>
                          <a:cs typeface="+mn-cs"/>
                        </a:rPr>
                        <a:t>false</a:t>
                      </a:r>
                      <a:r>
                        <a:rPr lang="en-GB" sz="1100" kern="1200" dirty="0">
                          <a:solidFill>
                            <a:schemeClr val="tx1"/>
                          </a:solidFill>
                          <a:effectLst/>
                          <a:latin typeface="+mn-lt"/>
                          <a:ea typeface="+mn-ea"/>
                          <a:cs typeface="+mn-cs"/>
                        </a:rPr>
                        <a:t>?</a:t>
                      </a:r>
                      <a:r>
                        <a:rPr lang="en-GB" sz="1100" i="1" kern="1200" dirty="0">
                          <a:solidFill>
                            <a:schemeClr val="tx1"/>
                          </a:solidFill>
                          <a:effectLst/>
                          <a:latin typeface="+mn-lt"/>
                          <a:ea typeface="+mn-ea"/>
                          <a:cs typeface="+mn-cs"/>
                        </a:rPr>
                        <a:t> Je </a:t>
                      </a:r>
                      <a:r>
                        <a:rPr lang="en-GB" sz="1100" i="1" kern="1200" dirty="0" err="1">
                          <a:solidFill>
                            <a:schemeClr val="tx1"/>
                          </a:solidFill>
                          <a:effectLst/>
                          <a:latin typeface="+mn-lt"/>
                          <a:ea typeface="+mn-ea"/>
                          <a:cs typeface="+mn-cs"/>
                        </a:rPr>
                        <a:t>voudrais</a:t>
                      </a:r>
                      <a:r>
                        <a:rPr lang="en-GB" sz="1100" i="1" kern="1200" dirty="0">
                          <a:solidFill>
                            <a:schemeClr val="tx1"/>
                          </a:solidFill>
                          <a:effectLst/>
                          <a:latin typeface="+mn-lt"/>
                          <a:ea typeface="+mn-ea"/>
                          <a:cs typeface="+mn-cs"/>
                        </a:rPr>
                        <a:t>, </a:t>
                      </a:r>
                      <a:r>
                        <a:rPr lang="en-GB" sz="1100" i="1" kern="1200" dirty="0" err="1">
                          <a:solidFill>
                            <a:schemeClr val="tx1"/>
                          </a:solidFill>
                          <a:effectLst/>
                          <a:latin typeface="+mn-lt"/>
                          <a:ea typeface="+mn-ea"/>
                          <a:cs typeface="+mn-cs"/>
                        </a:rPr>
                        <a:t>j'aimerais</a:t>
                      </a:r>
                      <a:r>
                        <a:rPr lang="en-GB" sz="1100" i="1" kern="1200" dirty="0">
                          <a:solidFill>
                            <a:schemeClr val="tx1"/>
                          </a:solidFill>
                          <a:effectLst/>
                          <a:latin typeface="+mn-lt"/>
                          <a:ea typeface="+mn-ea"/>
                          <a:cs typeface="+mn-cs"/>
                        </a:rPr>
                        <a:t> and </a:t>
                      </a:r>
                      <a:r>
                        <a:rPr lang="en-GB" sz="1100" i="1" kern="1200" dirty="0" err="1">
                          <a:solidFill>
                            <a:schemeClr val="tx1"/>
                          </a:solidFill>
                          <a:effectLst/>
                          <a:latin typeface="+mn-lt"/>
                          <a:ea typeface="+mn-ea"/>
                          <a:cs typeface="+mn-cs"/>
                        </a:rPr>
                        <a:t>j'ai</a:t>
                      </a:r>
                      <a:r>
                        <a:rPr lang="en-GB" sz="1100" i="1" kern="1200" dirty="0">
                          <a:solidFill>
                            <a:schemeClr val="tx1"/>
                          </a:solidFill>
                          <a:effectLst/>
                          <a:latin typeface="+mn-lt"/>
                          <a:ea typeface="+mn-ea"/>
                          <a:cs typeface="+mn-cs"/>
                        </a:rPr>
                        <a:t> </a:t>
                      </a:r>
                      <a:r>
                        <a:rPr lang="en-GB" sz="1100" i="1" kern="1200" dirty="0" err="1">
                          <a:solidFill>
                            <a:schemeClr val="tx1"/>
                          </a:solidFill>
                          <a:effectLst/>
                          <a:latin typeface="+mn-lt"/>
                          <a:ea typeface="+mn-ea"/>
                          <a:cs typeface="+mn-cs"/>
                        </a:rPr>
                        <a:t>l'intention</a:t>
                      </a:r>
                      <a:r>
                        <a:rPr lang="en-GB" sz="1100" i="1" kern="1200" dirty="0">
                          <a:solidFill>
                            <a:schemeClr val="tx1"/>
                          </a:solidFill>
                          <a:effectLst/>
                          <a:latin typeface="+mn-lt"/>
                          <a:ea typeface="+mn-ea"/>
                          <a:cs typeface="+mn-cs"/>
                        </a:rPr>
                        <a:t> de</a:t>
                      </a:r>
                      <a:r>
                        <a:rPr lang="en-GB" sz="1100" kern="1200" dirty="0">
                          <a:solidFill>
                            <a:schemeClr val="tx1"/>
                          </a:solidFill>
                          <a:effectLst/>
                          <a:latin typeface="+mn-lt"/>
                          <a:ea typeface="+mn-ea"/>
                          <a:cs typeface="+mn-cs"/>
                        </a:rPr>
                        <a:t> all refer to the future tense.</a:t>
                      </a:r>
                    </a:p>
                    <a:p>
                      <a:pPr lvl="0">
                        <a:lnSpc>
                          <a:spcPct val="150000"/>
                        </a:lnSpc>
                      </a:pPr>
                      <a:r>
                        <a:rPr lang="en-GB" sz="1100" kern="1200" dirty="0">
                          <a:solidFill>
                            <a:schemeClr val="tx1"/>
                          </a:solidFill>
                          <a:effectLst/>
                          <a:latin typeface="+mn-lt"/>
                          <a:ea typeface="+mn-ea"/>
                          <a:cs typeface="+mn-cs"/>
                        </a:rPr>
                        <a:t>3. Read these two French sentences. Can you </a:t>
                      </a:r>
                      <a:r>
                        <a:rPr lang="en-GB" sz="1100" u="sng" kern="1200" dirty="0">
                          <a:solidFill>
                            <a:schemeClr val="tx1"/>
                          </a:solidFill>
                          <a:effectLst/>
                          <a:latin typeface="+mn-lt"/>
                          <a:ea typeface="+mn-ea"/>
                          <a:cs typeface="+mn-cs"/>
                        </a:rPr>
                        <a:t>explain why</a:t>
                      </a:r>
                      <a:r>
                        <a:rPr lang="en-GB" sz="1100" kern="1200" dirty="0">
                          <a:solidFill>
                            <a:schemeClr val="tx1"/>
                          </a:solidFill>
                          <a:effectLst/>
                          <a:latin typeface="+mn-lt"/>
                          <a:ea typeface="+mn-ea"/>
                          <a:cs typeface="+mn-cs"/>
                        </a:rPr>
                        <a:t> there are two different endings to the adjective?</a:t>
                      </a:r>
                    </a:p>
                    <a:p>
                      <a:pPr lvl="1">
                        <a:lnSpc>
                          <a:spcPct val="150000"/>
                        </a:lnSpc>
                      </a:pPr>
                      <a:r>
                        <a:rPr lang="en-GB" sz="1100" b="1" kern="1200" dirty="0">
                          <a:solidFill>
                            <a:schemeClr val="tx1"/>
                          </a:solidFill>
                          <a:effectLst/>
                          <a:latin typeface="+mn-lt"/>
                          <a:ea typeface="+mn-ea"/>
                          <a:cs typeface="+mn-cs"/>
                        </a:rPr>
                        <a:t>Une fête </a:t>
                      </a:r>
                      <a:r>
                        <a:rPr lang="en-GB" sz="1100" b="1" kern="1200" dirty="0" err="1">
                          <a:solidFill>
                            <a:schemeClr val="tx1"/>
                          </a:solidFill>
                          <a:effectLst/>
                          <a:latin typeface="+mn-lt"/>
                          <a:ea typeface="+mn-ea"/>
                          <a:cs typeface="+mn-cs"/>
                        </a:rPr>
                        <a:t>amusante</a:t>
                      </a:r>
                      <a:endParaRPr lang="en-GB" sz="1100" b="1" kern="1200" dirty="0">
                        <a:solidFill>
                          <a:schemeClr val="tx1"/>
                        </a:solidFill>
                        <a:effectLst/>
                        <a:latin typeface="+mn-lt"/>
                        <a:ea typeface="+mn-ea"/>
                        <a:cs typeface="+mn-cs"/>
                      </a:endParaRPr>
                    </a:p>
                    <a:p>
                      <a:pPr lvl="1">
                        <a:lnSpc>
                          <a:spcPct val="150000"/>
                        </a:lnSpc>
                      </a:pPr>
                      <a:r>
                        <a:rPr lang="en-GB" sz="1100" b="1" kern="1200" dirty="0">
                          <a:solidFill>
                            <a:schemeClr val="tx1"/>
                          </a:solidFill>
                          <a:effectLst/>
                          <a:latin typeface="+mn-lt"/>
                          <a:ea typeface="+mn-ea"/>
                          <a:cs typeface="+mn-cs"/>
                        </a:rPr>
                        <a:t>Un festival </a:t>
                      </a:r>
                      <a:r>
                        <a:rPr lang="en-GB" sz="1100" b="1" kern="1200" dirty="0" err="1">
                          <a:solidFill>
                            <a:schemeClr val="tx1"/>
                          </a:solidFill>
                          <a:effectLst/>
                          <a:latin typeface="+mn-lt"/>
                          <a:ea typeface="+mn-ea"/>
                          <a:cs typeface="+mn-cs"/>
                        </a:rPr>
                        <a:t>amusant</a:t>
                      </a:r>
                      <a:endParaRPr lang="en-GB" sz="1100" b="1" kern="1200" dirty="0">
                        <a:solidFill>
                          <a:schemeClr val="tx1"/>
                        </a:solidFill>
                        <a:effectLst/>
                        <a:latin typeface="+mn-lt"/>
                        <a:ea typeface="+mn-ea"/>
                        <a:cs typeface="+mn-cs"/>
                      </a:endParaRPr>
                    </a:p>
                    <a:p>
                      <a:pPr lvl="0">
                        <a:lnSpc>
                          <a:spcPct val="150000"/>
                        </a:lnSpc>
                      </a:pPr>
                      <a:r>
                        <a:rPr lang="en-GB" sz="1100" kern="1200" dirty="0">
                          <a:solidFill>
                            <a:schemeClr val="tx1"/>
                          </a:solidFill>
                          <a:effectLst/>
                          <a:latin typeface="+mn-lt"/>
                          <a:ea typeface="+mn-ea"/>
                          <a:cs typeface="+mn-cs"/>
                        </a:rPr>
                        <a:t>4. Are the below sentences present or future tense? Write P or F</a:t>
                      </a:r>
                    </a:p>
                    <a:p>
                      <a:pPr lvl="1">
                        <a:lnSpc>
                          <a:spcPct val="150000"/>
                        </a:lnSpc>
                        <a:buNone/>
                      </a:pPr>
                      <a:r>
                        <a:rPr lang="en-GB" sz="1100" b="1" kern="1200" dirty="0" err="1">
                          <a:solidFill>
                            <a:schemeClr val="tx1"/>
                          </a:solidFill>
                          <a:effectLst/>
                          <a:latin typeface="+mn-lt"/>
                          <a:ea typeface="+mn-ea"/>
                          <a:cs typeface="+mn-cs"/>
                        </a:rPr>
                        <a:t>Normalement</a:t>
                      </a:r>
                      <a:r>
                        <a:rPr lang="en-GB" sz="1100" b="1" kern="1200" dirty="0">
                          <a:solidFill>
                            <a:schemeClr val="tx1"/>
                          </a:solidFill>
                          <a:effectLst/>
                          <a:latin typeface="+mn-lt"/>
                          <a:ea typeface="+mn-ea"/>
                          <a:cs typeface="+mn-cs"/>
                        </a:rPr>
                        <a:t>, je </a:t>
                      </a:r>
                      <a:r>
                        <a:rPr lang="en-GB" sz="1100" b="1" kern="1200" dirty="0" err="1">
                          <a:solidFill>
                            <a:schemeClr val="tx1"/>
                          </a:solidFill>
                          <a:effectLst/>
                          <a:latin typeface="+mn-lt"/>
                          <a:ea typeface="+mn-ea"/>
                          <a:cs typeface="+mn-cs"/>
                        </a:rPr>
                        <a:t>vais</a:t>
                      </a:r>
                      <a:r>
                        <a:rPr lang="en-GB" sz="1100" b="1" kern="1200" dirty="0">
                          <a:solidFill>
                            <a:schemeClr val="tx1"/>
                          </a:solidFill>
                          <a:effectLst/>
                          <a:latin typeface="+mn-lt"/>
                          <a:ea typeface="+mn-ea"/>
                          <a:cs typeface="+mn-cs"/>
                        </a:rPr>
                        <a:t> </a:t>
                      </a:r>
                      <a:r>
                        <a:rPr lang="en-GB" sz="1100" b="1" kern="1200" dirty="0" err="1">
                          <a:solidFill>
                            <a:schemeClr val="tx1"/>
                          </a:solidFill>
                          <a:effectLst/>
                          <a:latin typeface="+mn-lt"/>
                          <a:ea typeface="+mn-ea"/>
                          <a:cs typeface="+mn-cs"/>
                        </a:rPr>
                        <a:t>en</a:t>
                      </a:r>
                      <a:r>
                        <a:rPr lang="en-GB" sz="1100" b="1" kern="1200" dirty="0">
                          <a:solidFill>
                            <a:schemeClr val="tx1"/>
                          </a:solidFill>
                          <a:effectLst/>
                          <a:latin typeface="+mn-lt"/>
                          <a:ea typeface="+mn-ea"/>
                          <a:cs typeface="+mn-cs"/>
                        </a:rPr>
                        <a:t> France pour </a:t>
                      </a:r>
                      <a:r>
                        <a:rPr lang="es-ES" sz="1100" b="1" kern="1200" noProof="0" dirty="0">
                          <a:solidFill>
                            <a:schemeClr val="tx1"/>
                          </a:solidFill>
                          <a:effectLst/>
                          <a:latin typeface="+mn-lt"/>
                          <a:ea typeface="+mn-ea"/>
                          <a:cs typeface="+mn-cs"/>
                        </a:rPr>
                        <a:t>No</a:t>
                      </a:r>
                      <a:r>
                        <a:rPr lang="en-GB" sz="1100" b="1" kern="1200" noProof="0" dirty="0" err="1">
                          <a:solidFill>
                            <a:schemeClr val="tx1"/>
                          </a:solidFill>
                          <a:effectLst/>
                          <a:latin typeface="+mn-lt"/>
                          <a:ea typeface="+mn-ea"/>
                          <a:cs typeface="+mn-cs"/>
                        </a:rPr>
                        <a:t>ël</a:t>
                      </a:r>
                      <a:endParaRPr lang="en-GB" sz="1100" b="1" kern="1200" noProof="0" dirty="0">
                        <a:solidFill>
                          <a:schemeClr val="tx1"/>
                        </a:solidFill>
                        <a:effectLst/>
                        <a:latin typeface="+mn-lt"/>
                        <a:ea typeface="+mn-ea"/>
                        <a:cs typeface="+mn-cs"/>
                      </a:endParaRPr>
                    </a:p>
                    <a:p>
                      <a:pPr lvl="1">
                        <a:lnSpc>
                          <a:spcPct val="150000"/>
                        </a:lnSpc>
                        <a:buNone/>
                      </a:pPr>
                      <a:r>
                        <a:rPr lang="en-GB" sz="1100" b="1" kern="1200" noProof="0" dirty="0" err="1">
                          <a:solidFill>
                            <a:schemeClr val="tx1"/>
                          </a:solidFill>
                          <a:effectLst/>
                          <a:latin typeface="+mn-lt"/>
                          <a:ea typeface="+mn-ea"/>
                          <a:cs typeface="+mn-cs"/>
                        </a:rPr>
                        <a:t>L'année</a:t>
                      </a:r>
                      <a:r>
                        <a:rPr lang="en-GB" sz="1100" b="1" kern="1200" noProof="0" dirty="0">
                          <a:solidFill>
                            <a:schemeClr val="tx1"/>
                          </a:solidFill>
                          <a:effectLst/>
                          <a:latin typeface="+mn-lt"/>
                          <a:ea typeface="+mn-ea"/>
                          <a:cs typeface="+mn-cs"/>
                        </a:rPr>
                        <a:t> </a:t>
                      </a:r>
                      <a:r>
                        <a:rPr lang="en-GB" sz="1100" b="1" kern="1200" noProof="0" dirty="0" err="1">
                          <a:solidFill>
                            <a:schemeClr val="tx1"/>
                          </a:solidFill>
                          <a:effectLst/>
                          <a:latin typeface="+mn-lt"/>
                          <a:ea typeface="+mn-ea"/>
                          <a:cs typeface="+mn-cs"/>
                        </a:rPr>
                        <a:t>prochaine</a:t>
                      </a:r>
                      <a:r>
                        <a:rPr lang="en-GB" sz="1100" b="1" kern="1200" noProof="0" dirty="0">
                          <a:solidFill>
                            <a:schemeClr val="tx1"/>
                          </a:solidFill>
                          <a:effectLst/>
                          <a:latin typeface="+mn-lt"/>
                          <a:ea typeface="+mn-ea"/>
                          <a:cs typeface="+mn-cs"/>
                        </a:rPr>
                        <a:t> je </a:t>
                      </a:r>
                      <a:r>
                        <a:rPr lang="en-GB" sz="1100" b="1" kern="1200" noProof="0" dirty="0" err="1">
                          <a:solidFill>
                            <a:schemeClr val="tx1"/>
                          </a:solidFill>
                          <a:effectLst/>
                          <a:latin typeface="+mn-lt"/>
                          <a:ea typeface="+mn-ea"/>
                          <a:cs typeface="+mn-cs"/>
                        </a:rPr>
                        <a:t>vais</a:t>
                      </a:r>
                      <a:r>
                        <a:rPr lang="en-GB" sz="1100" b="1" kern="1200" noProof="0" dirty="0">
                          <a:solidFill>
                            <a:schemeClr val="tx1"/>
                          </a:solidFill>
                          <a:effectLst/>
                          <a:latin typeface="+mn-lt"/>
                          <a:ea typeface="+mn-ea"/>
                          <a:cs typeface="+mn-cs"/>
                        </a:rPr>
                        <a:t> </a:t>
                      </a:r>
                      <a:r>
                        <a:rPr lang="en-GB" sz="1100" b="1" kern="1200" noProof="0" dirty="0" err="1">
                          <a:solidFill>
                            <a:schemeClr val="tx1"/>
                          </a:solidFill>
                          <a:effectLst/>
                          <a:latin typeface="+mn-lt"/>
                          <a:ea typeface="+mn-ea"/>
                          <a:cs typeface="+mn-cs"/>
                        </a:rPr>
                        <a:t>rester</a:t>
                      </a:r>
                      <a:r>
                        <a:rPr lang="en-GB" sz="1100" b="1" kern="1200" noProof="0" dirty="0">
                          <a:solidFill>
                            <a:schemeClr val="tx1"/>
                          </a:solidFill>
                          <a:effectLst/>
                          <a:latin typeface="+mn-lt"/>
                          <a:ea typeface="+mn-ea"/>
                          <a:cs typeface="+mn-cs"/>
                        </a:rPr>
                        <a:t> </a:t>
                      </a:r>
                      <a:r>
                        <a:rPr lang="en-GB" sz="1100" b="1" kern="1200" noProof="0" dirty="0" err="1">
                          <a:solidFill>
                            <a:schemeClr val="tx1"/>
                          </a:solidFill>
                          <a:effectLst/>
                          <a:latin typeface="+mn-lt"/>
                          <a:ea typeface="+mn-ea"/>
                          <a:cs typeface="+mn-cs"/>
                        </a:rPr>
                        <a:t>en</a:t>
                      </a:r>
                      <a:r>
                        <a:rPr lang="en-GB" sz="1100" b="1" kern="1200" noProof="0" dirty="0">
                          <a:solidFill>
                            <a:schemeClr val="tx1"/>
                          </a:solidFill>
                          <a:effectLst/>
                          <a:latin typeface="+mn-lt"/>
                          <a:ea typeface="+mn-ea"/>
                          <a:cs typeface="+mn-cs"/>
                        </a:rPr>
                        <a:t> </a:t>
                      </a:r>
                      <a:r>
                        <a:rPr lang="en-GB" sz="1100" b="1" kern="1200" noProof="0" dirty="0" err="1">
                          <a:solidFill>
                            <a:schemeClr val="tx1"/>
                          </a:solidFill>
                          <a:effectLst/>
                          <a:latin typeface="+mn-lt"/>
                          <a:ea typeface="+mn-ea"/>
                          <a:cs typeface="+mn-cs"/>
                        </a:rPr>
                        <a:t>Angleterre</a:t>
                      </a:r>
                      <a:r>
                        <a:rPr lang="en-GB" sz="1100" b="1" kern="1200" noProof="0" dirty="0">
                          <a:solidFill>
                            <a:schemeClr val="tx1"/>
                          </a:solidFill>
                          <a:effectLst/>
                          <a:latin typeface="+mn-lt"/>
                          <a:ea typeface="+mn-ea"/>
                          <a:cs typeface="+mn-cs"/>
                        </a:rPr>
                        <a:t> pour N</a:t>
                      </a:r>
                      <a:r>
                        <a:rPr lang="es-ES" sz="1100" b="1" i="0" u="none" strike="noStrike" kern="1200" noProof="0" dirty="0">
                          <a:solidFill>
                            <a:schemeClr val="tx1"/>
                          </a:solidFill>
                          <a:effectLst/>
                          <a:latin typeface="Aptos"/>
                        </a:rPr>
                        <a:t>o</a:t>
                      </a:r>
                      <a:r>
                        <a:rPr lang="en-GB" sz="1100" b="1" i="0" u="none" strike="noStrike" kern="1200" noProof="0" dirty="0" err="1">
                          <a:solidFill>
                            <a:schemeClr val="tx1"/>
                          </a:solidFill>
                          <a:effectLst/>
                          <a:latin typeface="Aptos"/>
                        </a:rPr>
                        <a:t>ël</a:t>
                      </a:r>
                      <a:endParaRPr lang="en-GB" sz="1100" b="1" kern="1200" noProof="0" dirty="0">
                        <a:solidFill>
                          <a:schemeClr val="tx1"/>
                        </a:solidFill>
                        <a:effectLst/>
                        <a:latin typeface="+mn-lt"/>
                        <a:ea typeface="+mn-ea"/>
                        <a:cs typeface="+mn-cs"/>
                      </a:endParaRPr>
                    </a:p>
                    <a:p>
                      <a:pPr lvl="0">
                        <a:lnSpc>
                          <a:spcPct val="150000"/>
                        </a:lnSpc>
                      </a:pPr>
                      <a:r>
                        <a:rPr lang="en-GB" sz="1100" kern="1200" dirty="0">
                          <a:solidFill>
                            <a:schemeClr val="tx1"/>
                          </a:solidFill>
                          <a:effectLst/>
                          <a:latin typeface="+mn-lt"/>
                          <a:ea typeface="+mn-ea"/>
                          <a:cs typeface="+mn-cs"/>
                        </a:rPr>
                        <a:t>5. Can you spot the x3 errors and correct them? </a:t>
                      </a:r>
                    </a:p>
                    <a:p>
                      <a:pPr>
                        <a:lnSpc>
                          <a:spcPct val="150000"/>
                        </a:lnSpc>
                      </a:pPr>
                      <a:r>
                        <a:rPr lang="es-ES" sz="1100" b="1" kern="1200" dirty="0" err="1">
                          <a:solidFill>
                            <a:schemeClr val="tx1"/>
                          </a:solidFill>
                          <a:effectLst/>
                          <a:latin typeface="+mn-lt"/>
                          <a:ea typeface="+mn-ea"/>
                          <a:cs typeface="+mn-cs"/>
                        </a:rPr>
                        <a:t>Normalment</a:t>
                      </a:r>
                      <a:r>
                        <a:rPr lang="es-ES" sz="1100" b="1" kern="1200" dirty="0">
                          <a:solidFill>
                            <a:schemeClr val="tx1"/>
                          </a:solidFill>
                          <a:effectLst/>
                          <a:latin typeface="+mn-lt"/>
                          <a:ea typeface="+mn-ea"/>
                          <a:cs typeface="+mn-cs"/>
                        </a:rPr>
                        <a:t>, </a:t>
                      </a:r>
                      <a:r>
                        <a:rPr lang="es-ES" sz="1100" b="1" kern="1200" dirty="0" err="1">
                          <a:solidFill>
                            <a:schemeClr val="tx1"/>
                          </a:solidFill>
                          <a:effectLst/>
                          <a:latin typeface="+mn-lt"/>
                          <a:ea typeface="+mn-ea"/>
                          <a:cs typeface="+mn-cs"/>
                        </a:rPr>
                        <a:t>pour</a:t>
                      </a:r>
                      <a:r>
                        <a:rPr lang="es-ES" sz="1100" b="1" kern="1200" dirty="0">
                          <a:solidFill>
                            <a:schemeClr val="tx1"/>
                          </a:solidFill>
                          <a:effectLst/>
                          <a:latin typeface="+mn-lt"/>
                          <a:ea typeface="+mn-ea"/>
                          <a:cs typeface="+mn-cs"/>
                        </a:rPr>
                        <a:t> les </a:t>
                      </a:r>
                      <a:r>
                        <a:rPr lang="es-ES" sz="1100" b="1" kern="1200" dirty="0" err="1">
                          <a:solidFill>
                            <a:schemeClr val="tx1"/>
                          </a:solidFill>
                          <a:effectLst/>
                          <a:latin typeface="+mn-lt"/>
                          <a:ea typeface="+mn-ea"/>
                          <a:cs typeface="+mn-cs"/>
                        </a:rPr>
                        <a:t>vacances</a:t>
                      </a:r>
                      <a:r>
                        <a:rPr lang="es-ES" sz="1100" b="1" kern="1200" dirty="0">
                          <a:solidFill>
                            <a:schemeClr val="tx1"/>
                          </a:solidFill>
                          <a:effectLst/>
                          <a:latin typeface="+mn-lt"/>
                          <a:ea typeface="+mn-ea"/>
                          <a:cs typeface="+mn-cs"/>
                        </a:rPr>
                        <a:t> d</a:t>
                      </a:r>
                      <a:r>
                        <a:rPr lang="es-ES" sz="1100" b="1" i="0" u="none" strike="noStrike" kern="1200" noProof="0" dirty="0">
                          <a:solidFill>
                            <a:srgbClr val="000000"/>
                          </a:solidFill>
                          <a:effectLst/>
                          <a:latin typeface="Aptos"/>
                        </a:rPr>
                        <a:t>’A</a:t>
                      </a:r>
                      <a:r>
                        <a:rPr lang="en-GB" sz="1100" b="1" i="0" u="none" strike="noStrike" kern="1200" noProof="0" dirty="0" err="1">
                          <a:solidFill>
                            <a:srgbClr val="000000"/>
                          </a:solidFill>
                          <a:effectLst/>
                          <a:latin typeface="Aptos"/>
                        </a:rPr>
                        <a:t>ïd</a:t>
                      </a:r>
                      <a:r>
                        <a:rPr lang="en-GB" sz="1100" b="1" i="0" u="none" strike="noStrike" kern="1200" noProof="0" dirty="0">
                          <a:solidFill>
                            <a:srgbClr val="000000"/>
                          </a:solidFill>
                          <a:effectLst/>
                          <a:latin typeface="Aptos"/>
                        </a:rPr>
                        <a:t> je </a:t>
                      </a:r>
                      <a:r>
                        <a:rPr lang="en-GB" sz="1100" b="1" i="0" u="none" strike="noStrike" kern="1200" noProof="0" dirty="0" err="1">
                          <a:solidFill>
                            <a:srgbClr val="000000"/>
                          </a:solidFill>
                          <a:effectLst/>
                          <a:latin typeface="Aptos"/>
                        </a:rPr>
                        <a:t>rester</a:t>
                      </a:r>
                      <a:r>
                        <a:rPr lang="en-GB" sz="1100" b="1" i="0" u="none" strike="noStrike" kern="1200" noProof="0" dirty="0">
                          <a:solidFill>
                            <a:srgbClr val="000000"/>
                          </a:solidFill>
                          <a:effectLst/>
                          <a:latin typeface="Aptos"/>
                        </a:rPr>
                        <a:t> avec ma </a:t>
                      </a:r>
                      <a:r>
                        <a:rPr lang="en-GB" sz="1100" b="1" i="0" u="none" strike="noStrike" kern="1200" noProof="0" dirty="0" err="1">
                          <a:solidFill>
                            <a:srgbClr val="000000"/>
                          </a:solidFill>
                          <a:effectLst/>
                          <a:latin typeface="Aptos"/>
                        </a:rPr>
                        <a:t>famille</a:t>
                      </a:r>
                      <a:r>
                        <a:rPr lang="en-GB" sz="1100" b="1" i="0" u="none" strike="noStrike" kern="1200" noProof="0" dirty="0">
                          <a:solidFill>
                            <a:srgbClr val="000000"/>
                          </a:solidFill>
                          <a:effectLst/>
                          <a:latin typeface="Aptos"/>
                        </a:rPr>
                        <a:t> et on manger ensemble.</a:t>
                      </a:r>
                      <a:endParaRPr lang="es-ES" sz="1100" b="1" kern="1200" dirty="0">
                        <a:solidFill>
                          <a:schemeClr val="tx1"/>
                        </a:solidFill>
                        <a:effectLst/>
                        <a:latin typeface="+mn-lt"/>
                        <a:ea typeface="+mn-ea"/>
                        <a:cs typeface="+mn-cs"/>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bl>
          </a:graphicData>
        </a:graphic>
      </p:graphicFrame>
      <p:sp>
        <p:nvSpPr>
          <p:cNvPr id="3" name="TextBox 2">
            <a:extLst>
              <a:ext uri="{FF2B5EF4-FFF2-40B4-BE49-F238E27FC236}">
                <a16:creationId xmlns:a16="http://schemas.microsoft.com/office/drawing/2014/main" id="{89DA61F1-7248-5E71-3B49-B96328457C50}"/>
              </a:ext>
            </a:extLst>
          </p:cNvPr>
          <p:cNvSpPr txBox="1"/>
          <p:nvPr/>
        </p:nvSpPr>
        <p:spPr>
          <a:xfrm>
            <a:off x="602836" y="432027"/>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2634918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French</a:t>
            </a:r>
          </a:p>
        </p:txBody>
      </p:sp>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4066" y="1595256"/>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3149" y="552276"/>
            <a:ext cx="457200" cy="467686"/>
          </a:xfrm>
          <a:prstGeom prst="rect">
            <a:avLst/>
          </a:prstGeom>
        </p:spPr>
      </p:pic>
      <p:sp>
        <p:nvSpPr>
          <p:cNvPr id="5" name="TextBox 4">
            <a:extLst>
              <a:ext uri="{FF2B5EF4-FFF2-40B4-BE49-F238E27FC236}">
                <a16:creationId xmlns:a16="http://schemas.microsoft.com/office/drawing/2014/main" id="{171A8977-A3E3-508A-B9A0-20436AF217AD}"/>
              </a:ext>
            </a:extLst>
          </p:cNvPr>
          <p:cNvSpPr txBox="1"/>
          <p:nvPr/>
        </p:nvSpPr>
        <p:spPr>
          <a:xfrm>
            <a:off x="648983" y="617650"/>
            <a:ext cx="9137428" cy="461665"/>
          </a:xfrm>
          <a:prstGeom prst="rect">
            <a:avLst/>
          </a:prstGeom>
          <a:solidFill>
            <a:srgbClr val="FFFF00"/>
          </a:solidFill>
        </p:spPr>
        <p:txBody>
          <a:bodyPr wrap="square" lIns="91440" tIns="45720" rIns="91440" bIns="45720" anchor="t">
            <a:spAutoFit/>
          </a:bodyPr>
          <a:lstStyle/>
          <a:p>
            <a:r>
              <a:rPr lang="en-GB" sz="1200" dirty="0"/>
              <a:t>For each homework, you will be asked to look at </a:t>
            </a:r>
            <a:r>
              <a:rPr lang="en-GB" sz="1200" b="1" dirty="0"/>
              <a:t>a particular section of your Knowledge Organiser. </a:t>
            </a:r>
            <a:r>
              <a:rPr lang="en-GB" sz="1200" dirty="0">
                <a:cs typeface="Calibri"/>
              </a:rPr>
              <a:t>Each task should take 20 minutes, Set a timer and </a:t>
            </a:r>
            <a:r>
              <a:rPr lang="en-GB" sz="1200" b="1" dirty="0">
                <a:cs typeface="Calibri"/>
              </a:rPr>
              <a:t>stop when the time runs out.</a:t>
            </a:r>
            <a:endParaRPr lang="en-GB" dirty="0"/>
          </a:p>
        </p:txBody>
      </p:sp>
      <p:graphicFrame>
        <p:nvGraphicFramePr>
          <p:cNvPr id="2" name="Table 1">
            <a:extLst>
              <a:ext uri="{FF2B5EF4-FFF2-40B4-BE49-F238E27FC236}">
                <a16:creationId xmlns:a16="http://schemas.microsoft.com/office/drawing/2014/main" id="{929397FA-17AF-54C2-0E14-151086259D4C}"/>
              </a:ext>
            </a:extLst>
          </p:cNvPr>
          <p:cNvGraphicFramePr>
            <a:graphicFrameLocks noGrp="1"/>
          </p:cNvGraphicFramePr>
          <p:nvPr>
            <p:extLst>
              <p:ext uri="{D42A27DB-BD31-4B8C-83A1-F6EECF244321}">
                <p14:modId xmlns:p14="http://schemas.microsoft.com/office/powerpoint/2010/main" val="39666772"/>
              </p:ext>
            </p:extLst>
          </p:nvPr>
        </p:nvGraphicFramePr>
        <p:xfrm>
          <a:off x="120324" y="1262892"/>
          <a:ext cx="9558085" cy="3622049"/>
        </p:xfrm>
        <a:graphic>
          <a:graphicData uri="http://schemas.openxmlformats.org/drawingml/2006/table">
            <a:tbl>
              <a:tblPr bandRow="1"/>
              <a:tblGrid>
                <a:gridCol w="690664">
                  <a:extLst>
                    <a:ext uri="{9D8B030D-6E8A-4147-A177-3AD203B41FA5}">
                      <a16:colId xmlns:a16="http://schemas.microsoft.com/office/drawing/2014/main" val="3865173386"/>
                    </a:ext>
                  </a:extLst>
                </a:gridCol>
                <a:gridCol w="544749">
                  <a:extLst>
                    <a:ext uri="{9D8B030D-6E8A-4147-A177-3AD203B41FA5}">
                      <a16:colId xmlns:a16="http://schemas.microsoft.com/office/drawing/2014/main" val="2742584468"/>
                    </a:ext>
                  </a:extLst>
                </a:gridCol>
                <a:gridCol w="8322672">
                  <a:extLst>
                    <a:ext uri="{9D8B030D-6E8A-4147-A177-3AD203B41FA5}">
                      <a16:colId xmlns:a16="http://schemas.microsoft.com/office/drawing/2014/main" val="602962847"/>
                    </a:ext>
                  </a:extLst>
                </a:gridCol>
              </a:tblGrid>
              <a:tr h="358171">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lnSpc>
                          <a:spcPct val="150000"/>
                        </a:lnSpc>
                      </a:pPr>
                      <a:r>
                        <a:rPr lang="en-GB" sz="16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502444">
                <a:tc>
                  <a:txBody>
                    <a:bodyPr/>
                    <a:lstStyle/>
                    <a:p>
                      <a:pPr algn="ctr" fontAlgn="base"/>
                      <a:r>
                        <a:rPr lang="en-GB" sz="900" b="1" i="0" dirty="0">
                          <a:solidFill>
                            <a:srgbClr val="000000"/>
                          </a:solidFill>
                          <a:effectLst/>
                          <a:latin typeface="+mn-lt"/>
                        </a:rPr>
                        <a:t>Homework 3</a:t>
                      </a:r>
                    </a:p>
                    <a:p>
                      <a:pPr algn="ctr" fontAlgn="base"/>
                      <a:r>
                        <a:rPr lang="en-GB" sz="9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50000"/>
                        </a:lnSpc>
                        <a:spcBef>
                          <a:spcPts val="0"/>
                        </a:spcBef>
                        <a:spcAft>
                          <a:spcPts val="0"/>
                        </a:spcAft>
                        <a:buClrTx/>
                        <a:buSzTx/>
                        <a:buFont typeface="+mj-lt"/>
                        <a:buAutoNum type="arabicPeriod"/>
                        <a:tabLst/>
                        <a:defRPr/>
                      </a:pPr>
                      <a:r>
                        <a:rPr lang="en-GB" sz="1400" b="0" i="0" dirty="0">
                          <a:solidFill>
                            <a:srgbClr val="000000"/>
                          </a:solidFill>
                          <a:effectLst/>
                          <a:latin typeface="+mn-lt"/>
                        </a:rPr>
                        <a:t> </a:t>
                      </a:r>
                      <a:r>
                        <a:rPr lang="en-GB" sz="1400" b="0" i="0" u="none" strike="noStrike" noProof="0" dirty="0">
                          <a:effectLst/>
                        </a:rPr>
                        <a:t>Follow the ‘look, cover, write, check, repeat’ method with the following vocabulary items:</a:t>
                      </a:r>
                      <a:endParaRPr lang="en-GB" sz="1400" b="0" i="0" dirty="0">
                        <a:solidFill>
                          <a:srgbClr val="000000"/>
                        </a:solidFill>
                        <a:effectLst/>
                        <a:latin typeface="+mn-lt"/>
                      </a:endParaRPr>
                    </a:p>
                    <a:p>
                      <a:pPr lvl="0" algn="l">
                        <a:lnSpc>
                          <a:spcPct val="150000"/>
                        </a:lnSpc>
                        <a:buNone/>
                      </a:pPr>
                      <a:r>
                        <a:rPr lang="es-ES" sz="1400" b="1" i="0" kern="1200" noProof="0" dirty="0">
                          <a:solidFill>
                            <a:srgbClr val="000000"/>
                          </a:solidFill>
                          <a:effectLst/>
                          <a:latin typeface="+mn-lt"/>
                          <a:ea typeface="+mn-ea"/>
                          <a:cs typeface="+mn-cs"/>
                        </a:rPr>
                        <a:t>Le </a:t>
                      </a:r>
                      <a:r>
                        <a:rPr lang="es-ES" sz="1400" b="1" i="0" kern="1200" noProof="0" dirty="0" err="1">
                          <a:solidFill>
                            <a:srgbClr val="000000"/>
                          </a:solidFill>
                          <a:effectLst/>
                          <a:latin typeface="+mn-lt"/>
                          <a:ea typeface="+mn-ea"/>
                          <a:cs typeface="+mn-cs"/>
                        </a:rPr>
                        <a:t>Hanoukka</a:t>
                      </a:r>
                      <a:r>
                        <a:rPr lang="es-ES" sz="1400" b="1" i="0" kern="1200" noProof="0" dirty="0">
                          <a:solidFill>
                            <a:srgbClr val="000000"/>
                          </a:solidFill>
                          <a:effectLst/>
                          <a:latin typeface="+mn-lt"/>
                          <a:ea typeface="+mn-ea"/>
                          <a:cs typeface="+mn-cs"/>
                        </a:rPr>
                        <a:t>, </a:t>
                      </a:r>
                      <a:r>
                        <a:rPr lang="es-ES" sz="1400" b="1" i="0" kern="1200" noProof="0" dirty="0" err="1">
                          <a:solidFill>
                            <a:srgbClr val="000000"/>
                          </a:solidFill>
                          <a:effectLst/>
                          <a:latin typeface="+mn-lt"/>
                          <a:ea typeface="+mn-ea"/>
                          <a:cs typeface="+mn-cs"/>
                        </a:rPr>
                        <a:t>l’anniversaire</a:t>
                      </a:r>
                      <a:r>
                        <a:rPr lang="es-ES" sz="1400" b="1" i="0" kern="1200" noProof="0" dirty="0">
                          <a:solidFill>
                            <a:srgbClr val="000000"/>
                          </a:solidFill>
                          <a:effectLst/>
                          <a:latin typeface="+mn-lt"/>
                          <a:ea typeface="+mn-ea"/>
                          <a:cs typeface="+mn-cs"/>
                        </a:rPr>
                        <a:t>, un </a:t>
                      </a:r>
                      <a:r>
                        <a:rPr lang="es-ES" sz="1400" b="1" i="0" kern="1200" noProof="0" dirty="0" err="1">
                          <a:solidFill>
                            <a:srgbClr val="000000"/>
                          </a:solidFill>
                          <a:effectLst/>
                          <a:latin typeface="+mn-lt"/>
                          <a:ea typeface="+mn-ea"/>
                          <a:cs typeface="+mn-cs"/>
                        </a:rPr>
                        <a:t>jour</a:t>
                      </a:r>
                      <a:r>
                        <a:rPr lang="es-ES" sz="1400" b="1" i="0" kern="1200" noProof="0" dirty="0">
                          <a:solidFill>
                            <a:srgbClr val="000000"/>
                          </a:solidFill>
                          <a:effectLst/>
                          <a:latin typeface="+mn-lt"/>
                          <a:ea typeface="+mn-ea"/>
                          <a:cs typeface="+mn-cs"/>
                        </a:rPr>
                        <a:t> </a:t>
                      </a:r>
                      <a:r>
                        <a:rPr lang="es-ES" sz="1400" b="1" i="0" kern="1200" noProof="0" dirty="0" err="1">
                          <a:solidFill>
                            <a:srgbClr val="000000"/>
                          </a:solidFill>
                          <a:effectLst/>
                          <a:latin typeface="+mn-lt"/>
                          <a:ea typeface="+mn-ea"/>
                          <a:cs typeface="+mn-cs"/>
                        </a:rPr>
                        <a:t>férié</a:t>
                      </a:r>
                      <a:r>
                        <a:rPr lang="es-ES" sz="1400" b="1" i="0" kern="1200" noProof="0" dirty="0">
                          <a:solidFill>
                            <a:srgbClr val="000000"/>
                          </a:solidFill>
                          <a:effectLst/>
                          <a:latin typeface="+mn-lt"/>
                          <a:ea typeface="+mn-ea"/>
                          <a:cs typeface="+mn-cs"/>
                        </a:rPr>
                        <a:t>, l</a:t>
                      </a:r>
                      <a:r>
                        <a:rPr lang="en-GB" sz="1400" b="1" i="0" kern="1200" noProof="0" dirty="0">
                          <a:solidFill>
                            <a:srgbClr val="000000"/>
                          </a:solidFill>
                          <a:effectLst/>
                          <a:latin typeface="+mn-lt"/>
                          <a:ea typeface="+mn-ea"/>
                          <a:cs typeface="+mn-cs"/>
                        </a:rPr>
                        <a:t>e </a:t>
                      </a:r>
                      <a:r>
                        <a:rPr lang="en-GB" sz="1400" b="1" i="0" kern="1200" noProof="0" dirty="0" err="1">
                          <a:solidFill>
                            <a:srgbClr val="000000"/>
                          </a:solidFill>
                          <a:effectLst/>
                          <a:latin typeface="+mn-lt"/>
                          <a:ea typeface="+mn-ea"/>
                          <a:cs typeface="+mn-cs"/>
                        </a:rPr>
                        <a:t>mariage</a:t>
                      </a:r>
                      <a:r>
                        <a:rPr lang="en-GB" sz="1400" b="1" i="0" kern="1200" noProof="0" dirty="0">
                          <a:solidFill>
                            <a:srgbClr val="000000"/>
                          </a:solidFill>
                          <a:effectLst/>
                          <a:latin typeface="+mn-lt"/>
                          <a:ea typeface="+mn-ea"/>
                          <a:cs typeface="+mn-cs"/>
                        </a:rPr>
                        <a:t>, </a:t>
                      </a:r>
                      <a:r>
                        <a:rPr lang="es-ES" sz="1400" b="1" i="0" kern="1200" noProof="0" dirty="0">
                          <a:solidFill>
                            <a:srgbClr val="000000"/>
                          </a:solidFill>
                          <a:effectLst/>
                          <a:latin typeface="+mn-lt"/>
                          <a:ea typeface="+mn-ea"/>
                          <a:cs typeface="+mn-cs"/>
                        </a:rPr>
                        <a:t>La Saint-</a:t>
                      </a:r>
                      <a:r>
                        <a:rPr lang="es-ES" sz="1400" b="1" i="0" kern="1200" noProof="0" dirty="0" err="1">
                          <a:solidFill>
                            <a:srgbClr val="000000"/>
                          </a:solidFill>
                          <a:effectLst/>
                          <a:latin typeface="+mn-lt"/>
                          <a:ea typeface="+mn-ea"/>
                          <a:cs typeface="+mn-cs"/>
                        </a:rPr>
                        <a:t>Valentin</a:t>
                      </a:r>
                      <a:endParaRPr lang="en-GB" sz="1400" b="1" i="0" dirty="0">
                        <a:solidFill>
                          <a:srgbClr val="000000"/>
                        </a:solidFill>
                        <a:effectLst/>
                        <a:latin typeface="+mn-lt"/>
                      </a:endParaRPr>
                    </a:p>
                    <a:p>
                      <a:pPr lvl="0">
                        <a:lnSpc>
                          <a:spcPct val="150000"/>
                        </a:lnSpc>
                      </a:pPr>
                      <a:r>
                        <a:rPr lang="en-GB" sz="1400" kern="1200" dirty="0">
                          <a:solidFill>
                            <a:schemeClr val="tx1"/>
                          </a:solidFill>
                          <a:effectLst/>
                          <a:latin typeface="+mn-lt"/>
                          <a:ea typeface="+mn-ea"/>
                          <a:cs typeface="+mn-cs"/>
                        </a:rPr>
                        <a:t>2. Complete the sentence : </a:t>
                      </a:r>
                      <a:r>
                        <a:rPr lang="en-GB" sz="1400" b="1" kern="1200" dirty="0">
                          <a:solidFill>
                            <a:schemeClr val="tx1"/>
                          </a:solidFill>
                          <a:effectLst/>
                          <a:latin typeface="+mn-lt"/>
                          <a:ea typeface="+mn-ea"/>
                          <a:cs typeface="+mn-cs"/>
                        </a:rPr>
                        <a:t>In French to say what you are going to do (the future tense) you need part of the verb _______ + the _____________</a:t>
                      </a:r>
                    </a:p>
                    <a:p>
                      <a:pPr lvl="0">
                        <a:lnSpc>
                          <a:spcPct val="150000"/>
                        </a:lnSpc>
                      </a:pPr>
                      <a:r>
                        <a:rPr lang="en-GB" sz="1400" kern="1200" dirty="0">
                          <a:solidFill>
                            <a:schemeClr val="tx1"/>
                          </a:solidFill>
                          <a:effectLst/>
                          <a:latin typeface="+mn-lt"/>
                          <a:ea typeface="+mn-ea"/>
                          <a:cs typeface="+mn-cs"/>
                        </a:rPr>
                        <a:t>3. What are 3 strategies we can use in listening exams?</a:t>
                      </a:r>
                    </a:p>
                    <a:p>
                      <a:pPr lvl="0">
                        <a:lnSpc>
                          <a:spcPct val="150000"/>
                        </a:lnSpc>
                      </a:pPr>
                      <a:r>
                        <a:rPr lang="en-GB" sz="1400" kern="1200" dirty="0">
                          <a:solidFill>
                            <a:schemeClr val="tx1"/>
                          </a:solidFill>
                          <a:effectLst/>
                          <a:latin typeface="+mn-lt"/>
                          <a:ea typeface="+mn-ea"/>
                          <a:cs typeface="+mn-cs"/>
                        </a:rPr>
                        <a:t>4. What are 3 strategies we can use in reading exams?</a:t>
                      </a:r>
                      <a:endParaRPr lang="en-GB" sz="1400" b="1" kern="1200" dirty="0">
                        <a:solidFill>
                          <a:schemeClr val="tx1"/>
                        </a:solidFill>
                        <a:effectLst/>
                        <a:latin typeface="+mn-lt"/>
                        <a:ea typeface="+mn-ea"/>
                        <a:cs typeface="+mn-cs"/>
                      </a:endParaRPr>
                    </a:p>
                    <a:p>
                      <a:pPr lvl="0">
                        <a:lnSpc>
                          <a:spcPct val="150000"/>
                        </a:lnSpc>
                      </a:pPr>
                      <a:r>
                        <a:rPr lang="en-GB" sz="1400" kern="1200" dirty="0">
                          <a:solidFill>
                            <a:schemeClr val="tx1"/>
                          </a:solidFill>
                          <a:effectLst/>
                          <a:latin typeface="+mn-lt"/>
                          <a:ea typeface="+mn-ea"/>
                          <a:cs typeface="+mn-cs"/>
                        </a:rPr>
                        <a:t>5. Translate the 3 sentences below into French :</a:t>
                      </a:r>
                      <a:endParaRPr lang="en-GB" sz="1400" b="1" kern="1200" dirty="0">
                        <a:solidFill>
                          <a:schemeClr val="tx1"/>
                        </a:solidFill>
                        <a:effectLst/>
                        <a:latin typeface="+mn-lt"/>
                        <a:ea typeface="+mn-ea"/>
                        <a:cs typeface="+mn-cs"/>
                      </a:endParaRPr>
                    </a:p>
                    <a:p>
                      <a:pPr lvl="0">
                        <a:lnSpc>
                          <a:spcPct val="150000"/>
                        </a:lnSpc>
                        <a:buNone/>
                      </a:pPr>
                      <a:r>
                        <a:rPr lang="en-GB" sz="1400" b="1" kern="1200" dirty="0">
                          <a:solidFill>
                            <a:schemeClr val="tx1"/>
                          </a:solidFill>
                          <a:effectLst/>
                          <a:latin typeface="+mn-lt"/>
                          <a:ea typeface="+mn-ea"/>
                          <a:cs typeface="+mn-cs"/>
                        </a:rPr>
                        <a:t>Next weekend, I am going to go the mosque</a:t>
                      </a:r>
                    </a:p>
                    <a:p>
                      <a:pPr lvl="0">
                        <a:lnSpc>
                          <a:spcPct val="150000"/>
                        </a:lnSpc>
                        <a:buNone/>
                      </a:pPr>
                      <a:r>
                        <a:rPr lang="en-GB" sz="1400" b="1" kern="1200" dirty="0">
                          <a:solidFill>
                            <a:schemeClr val="tx1"/>
                          </a:solidFill>
                          <a:effectLst/>
                          <a:latin typeface="+mn-lt"/>
                          <a:ea typeface="+mn-ea"/>
                          <a:cs typeface="+mn-cs"/>
                        </a:rPr>
                        <a:t>Next year, I am going to do an apprenticeship</a:t>
                      </a:r>
                      <a:endParaRPr lang="en-GB" sz="1400" kern="1200" dirty="0">
                        <a:solidFill>
                          <a:schemeClr val="tx1"/>
                        </a:solidFill>
                        <a:effectLst/>
                        <a:latin typeface="+mn-lt"/>
                        <a:ea typeface="+mn-ea"/>
                        <a:cs typeface="+mn-cs"/>
                      </a:endParaRPr>
                    </a:p>
                    <a:p>
                      <a:pPr lvl="0">
                        <a:lnSpc>
                          <a:spcPct val="150000"/>
                        </a:lnSpc>
                        <a:buNone/>
                      </a:pPr>
                      <a:r>
                        <a:rPr lang="en-GB" sz="1400" b="1" kern="1200" dirty="0">
                          <a:solidFill>
                            <a:schemeClr val="tx1"/>
                          </a:solidFill>
                          <a:effectLst/>
                          <a:latin typeface="+mn-lt"/>
                          <a:ea typeface="+mn-ea"/>
                          <a:cs typeface="+mn-cs"/>
                        </a:rPr>
                        <a:t>Tomorrow, I am going to watch fireworks</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spTree>
    <p:extLst>
      <p:ext uri="{BB962C8B-B14F-4D97-AF65-F5344CB8AC3E}">
        <p14:creationId xmlns:p14="http://schemas.microsoft.com/office/powerpoint/2010/main" val="2317540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4" name="Title 1">
            <a:extLst>
              <a:ext uri="{FF2B5EF4-FFF2-40B4-BE49-F238E27FC236}">
                <a16:creationId xmlns:a16="http://schemas.microsoft.com/office/drawing/2014/main" id="{C335429D-E63D-FD7E-339A-B3C336248458}"/>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Spanish</a:t>
            </a:r>
            <a:endParaRPr lang="en-GB" sz="1400" dirty="0">
              <a:solidFill>
                <a:schemeClr val="bg1"/>
              </a:solidFill>
              <a:latin typeface="+mn-lt"/>
              <a:ea typeface="Calibri"/>
              <a:cs typeface="Calibri"/>
            </a:endParaRPr>
          </a:p>
        </p:txBody>
      </p:sp>
      <p:graphicFrame>
        <p:nvGraphicFramePr>
          <p:cNvPr id="2" name="Taula 8">
            <a:extLst>
              <a:ext uri="{FF2B5EF4-FFF2-40B4-BE49-F238E27FC236}">
                <a16:creationId xmlns:a16="http://schemas.microsoft.com/office/drawing/2014/main" id="{FCB5E88F-6CA4-B68A-F20B-E5011218F24A}"/>
              </a:ext>
            </a:extLst>
          </p:cNvPr>
          <p:cNvGraphicFramePr>
            <a:graphicFrameLocks noGrp="1"/>
          </p:cNvGraphicFramePr>
          <p:nvPr>
            <p:extLst>
              <p:ext uri="{D42A27DB-BD31-4B8C-83A1-F6EECF244321}">
                <p14:modId xmlns:p14="http://schemas.microsoft.com/office/powerpoint/2010/main" val="2925905830"/>
              </p:ext>
            </p:extLst>
          </p:nvPr>
        </p:nvGraphicFramePr>
        <p:xfrm>
          <a:off x="156111" y="450791"/>
          <a:ext cx="3091544" cy="3367532"/>
        </p:xfrm>
        <a:graphic>
          <a:graphicData uri="http://schemas.openxmlformats.org/drawingml/2006/table">
            <a:tbl>
              <a:tblPr firstRow="1" firstCol="1" bandRow="1">
                <a:tableStyleId>{793D81CF-94F2-401A-BA57-92F5A7B2D0C5}</a:tableStyleId>
              </a:tblPr>
              <a:tblGrid>
                <a:gridCol w="1592302">
                  <a:extLst>
                    <a:ext uri="{9D8B030D-6E8A-4147-A177-3AD203B41FA5}">
                      <a16:colId xmlns:a16="http://schemas.microsoft.com/office/drawing/2014/main" val="1495000073"/>
                    </a:ext>
                  </a:extLst>
                </a:gridCol>
                <a:gridCol w="1499242">
                  <a:extLst>
                    <a:ext uri="{9D8B030D-6E8A-4147-A177-3AD203B41FA5}">
                      <a16:colId xmlns:a16="http://schemas.microsoft.com/office/drawing/2014/main" val="1103193975"/>
                    </a:ext>
                  </a:extLst>
                </a:gridCol>
              </a:tblGrid>
              <a:tr h="297180">
                <a:tc>
                  <a:txBody>
                    <a:bodyPr/>
                    <a:lstStyle/>
                    <a:p>
                      <a:pPr fontAlgn="base"/>
                      <a:r>
                        <a:rPr lang="en-GB" sz="1200" u="sng" dirty="0">
                          <a:effectLst/>
                        </a:rPr>
                        <a:t>¿</a:t>
                      </a:r>
                      <a:r>
                        <a:rPr lang="en-GB" sz="1200" u="sng" dirty="0" err="1">
                          <a:effectLst/>
                        </a:rPr>
                        <a:t>Cuál</a:t>
                      </a:r>
                      <a:r>
                        <a:rPr lang="en-GB" sz="1200" u="sng" dirty="0">
                          <a:effectLst/>
                        </a:rPr>
                        <a:t> es </a:t>
                      </a:r>
                      <a:r>
                        <a:rPr lang="en-GB" sz="1200" u="sng" dirty="0" err="1">
                          <a:effectLst/>
                        </a:rPr>
                        <a:t>tu</a:t>
                      </a:r>
                      <a:r>
                        <a:rPr lang="en-GB" sz="1200" u="sng" dirty="0">
                          <a:effectLst/>
                        </a:rPr>
                        <a:t> </a:t>
                      </a:r>
                      <a:r>
                        <a:rPr lang="en-GB" sz="1200" u="sng" dirty="0" err="1">
                          <a:effectLst/>
                        </a:rPr>
                        <a:t>asignatura</a:t>
                      </a:r>
                      <a:r>
                        <a:rPr lang="en-GB" sz="1200" u="sng" dirty="0">
                          <a:effectLst/>
                        </a:rPr>
                        <a:t>         </a:t>
                      </a:r>
                      <a:r>
                        <a:rPr lang="en-GB" sz="1200" u="sng" dirty="0" err="1">
                          <a:effectLst/>
                        </a:rPr>
                        <a:t>favorita</a:t>
                      </a:r>
                      <a:r>
                        <a:rPr lang="en-GB" sz="1200" u="sng" dirty="0">
                          <a:effectLst/>
                        </a:rPr>
                        <a:t>?</a:t>
                      </a:r>
                      <a:endParaRPr lang="fr-FR" sz="1200" u="none"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fontAlgn="base"/>
                      <a:r>
                        <a:rPr lang="en-GB" sz="1200" b="1" u="none" dirty="0"/>
                        <a:t>What is your favourite subject?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4859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r-FR" sz="1200" dirty="0">
                          <a:effectLst/>
                        </a:rPr>
                        <a:t>El </a:t>
                      </a:r>
                      <a:r>
                        <a:rPr lang="fr-FR" sz="1200" dirty="0" err="1">
                          <a:effectLst/>
                        </a:rPr>
                        <a:t>inglés</a:t>
                      </a:r>
                      <a:r>
                        <a:rPr lang="fr-FR" sz="1200" dirty="0">
                          <a:effectLst/>
                        </a:rPr>
                        <a:t>​</a:t>
                      </a:r>
                      <a:endParaRPr lang="en-GB" sz="1200" dirty="0">
                        <a:effectLst/>
                        <a:latin typeface="Times New Roman" panose="02020603050405020304" pitchFamily="18" charset="0"/>
                        <a:ea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English</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El </a:t>
                      </a:r>
                      <a:r>
                        <a:rPr lang="fr-FR" sz="1200" dirty="0" err="1">
                          <a:effectLst/>
                        </a:rPr>
                        <a:t>español</a:t>
                      </a:r>
                      <a:r>
                        <a:rPr lang="fr-FR" sz="1200" dirty="0">
                          <a:effectLst/>
                        </a:rPr>
                        <a:t>​</a:t>
                      </a:r>
                      <a:endParaRPr lang="fr-FR" sz="1200" dirty="0">
                        <a:solidFill>
                          <a:srgbClr val="0070C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Spanish</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El </a:t>
                      </a:r>
                      <a:r>
                        <a:rPr lang="fr-FR" sz="1200" dirty="0" err="1">
                          <a:effectLst/>
                        </a:rPr>
                        <a:t>francés</a:t>
                      </a:r>
                      <a:r>
                        <a:rPr lang="fr-FR" sz="1200" dirty="0">
                          <a:effectLst/>
                        </a:rPr>
                        <a:t>​</a:t>
                      </a:r>
                      <a:endParaRPr lang="fr-FR" sz="1200" dirty="0">
                        <a:solidFill>
                          <a:srgbClr val="0070C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French</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El </a:t>
                      </a:r>
                      <a:r>
                        <a:rPr lang="fr-FR" sz="1200" dirty="0" err="1">
                          <a:effectLst/>
                        </a:rPr>
                        <a:t>teatro</a:t>
                      </a:r>
                      <a:r>
                        <a:rPr lang="fr-FR" sz="1200" dirty="0">
                          <a:effectLst/>
                        </a:rPr>
                        <a:t>​</a:t>
                      </a:r>
                      <a:endParaRPr lang="fr-FR" sz="1200" dirty="0">
                        <a:solidFill>
                          <a:srgbClr val="0070C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Drama</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El </a:t>
                      </a:r>
                      <a:r>
                        <a:rPr lang="fr-FR" sz="1200" dirty="0" err="1">
                          <a:effectLst/>
                        </a:rPr>
                        <a:t>dibujo</a:t>
                      </a:r>
                      <a:r>
                        <a:rPr lang="fr-FR" sz="1200" dirty="0">
                          <a:effectLst/>
                        </a:rPr>
                        <a:t>​</a:t>
                      </a:r>
                      <a:endParaRPr lang="fr-FR" sz="1200" dirty="0">
                        <a:solidFill>
                          <a:srgbClr val="0070C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El </a:t>
                      </a:r>
                      <a:r>
                        <a:rPr lang="fr-FR" sz="1200" dirty="0" err="1">
                          <a:effectLst/>
                        </a:rPr>
                        <a:t>deporte</a:t>
                      </a:r>
                      <a:r>
                        <a:rPr lang="fr-FR" sz="1200" dirty="0">
                          <a:effectLst/>
                        </a:rPr>
                        <a:t>​</a:t>
                      </a:r>
                      <a:endParaRPr lang="fr-FR" sz="1200" dirty="0">
                        <a:solidFill>
                          <a:srgbClr val="0070C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P.E.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a:t>
                      </a:r>
                      <a:r>
                        <a:rPr lang="fr-FR" sz="1200" dirty="0" err="1">
                          <a:effectLst/>
                        </a:rPr>
                        <a:t>informática</a:t>
                      </a:r>
                      <a:r>
                        <a:rPr lang="fr-FR" sz="1200" dirty="0">
                          <a:effectLst/>
                        </a:rPr>
                        <a:t>​</a:t>
                      </a:r>
                      <a:endParaRPr lang="fr-FR" sz="1200" dirty="0">
                        <a:solidFill>
                          <a:srgbClr val="FF000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I.C.T.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a:t>
                      </a:r>
                      <a:r>
                        <a:rPr lang="fr-FR" sz="1200" dirty="0" err="1">
                          <a:effectLst/>
                        </a:rPr>
                        <a:t>música</a:t>
                      </a:r>
                      <a:endParaRPr lang="fr-FR" sz="1200" dirty="0">
                        <a:solidFill>
                          <a:srgbClr val="FF000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Music</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a:t>
                      </a:r>
                      <a:r>
                        <a:rPr lang="fr-FR" sz="1200" dirty="0" err="1">
                          <a:effectLst/>
                        </a:rPr>
                        <a:t>tecnología</a:t>
                      </a:r>
                      <a:endParaRPr lang="fr-FR" sz="1200" dirty="0">
                        <a:solidFill>
                          <a:srgbClr val="FF0000"/>
                        </a:solidFill>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D.T.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a:t>
                      </a:r>
                      <a:r>
                        <a:rPr lang="fr-FR" sz="1200" dirty="0" err="1">
                          <a:effectLst/>
                        </a:rPr>
                        <a:t>geografía</a:t>
                      </a:r>
                      <a:r>
                        <a:rPr lang="fr-FR" sz="1200" dirty="0">
                          <a:effectLst/>
                        </a:rPr>
                        <a:t>​</a:t>
                      </a:r>
                      <a:endParaRPr lang="fr-FR" sz="1200" dirty="0">
                        <a:solidFill>
                          <a:srgbClr val="FF000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Geography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a:t>
                      </a:r>
                      <a:r>
                        <a:rPr lang="fr-FR" sz="1200" dirty="0" err="1">
                          <a:effectLst/>
                        </a:rPr>
                        <a:t>historía</a:t>
                      </a:r>
                      <a:endParaRPr lang="fr-FR" sz="1200" dirty="0">
                        <a:solidFill>
                          <a:srgbClr val="FF000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History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religion</a:t>
                      </a:r>
                      <a:r>
                        <a:rPr lang="en-US" sz="1200" dirty="0">
                          <a:effectLst/>
                        </a:rPr>
                        <a:t>​</a:t>
                      </a:r>
                      <a:endParaRPr lang="fr-FR" sz="1200" dirty="0">
                        <a:solidFill>
                          <a:srgbClr val="FF000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R.S.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3110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 </a:t>
                      </a:r>
                      <a:r>
                        <a:rPr lang="fr-FR" sz="1200" dirty="0" err="1">
                          <a:effectLst/>
                        </a:rPr>
                        <a:t>educación</a:t>
                      </a:r>
                      <a:r>
                        <a:rPr lang="fr-FR" sz="1200" dirty="0">
                          <a:effectLst/>
                        </a:rPr>
                        <a:t> </a:t>
                      </a:r>
                      <a:r>
                        <a:rPr lang="fr-FR" sz="1200" dirty="0" err="1">
                          <a:effectLst/>
                        </a:rPr>
                        <a:t>personal</a:t>
                      </a:r>
                      <a:r>
                        <a:rPr lang="fr-FR" sz="1200" dirty="0">
                          <a:effectLst/>
                        </a:rPr>
                        <a:t> y social</a:t>
                      </a:r>
                      <a:r>
                        <a:rPr lang="en-US" sz="1200" dirty="0">
                          <a:effectLst/>
                        </a:rPr>
                        <a:t>​</a:t>
                      </a:r>
                      <a:endParaRPr lang="fr-FR" sz="1200" dirty="0">
                        <a:solidFill>
                          <a:srgbClr val="FF000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P.S.H.E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Las </a:t>
                      </a:r>
                      <a:r>
                        <a:rPr lang="fr-FR" sz="1200" dirty="0" err="1">
                          <a:effectLst/>
                        </a:rPr>
                        <a:t>matemáticas</a:t>
                      </a:r>
                      <a:endParaRPr lang="fr-FR" sz="1200" dirty="0">
                        <a:solidFill>
                          <a:srgbClr val="00B05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Maths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Las </a:t>
                      </a:r>
                      <a:r>
                        <a:rPr lang="fr-FR" sz="1200" dirty="0" err="1">
                          <a:effectLst/>
                        </a:rPr>
                        <a:t>ciencias</a:t>
                      </a:r>
                      <a:r>
                        <a:rPr lang="fr-FR" sz="1200" dirty="0">
                          <a:effectLst/>
                        </a:rPr>
                        <a:t>​</a:t>
                      </a:r>
                      <a:endParaRPr lang="fr-FR" sz="1200" dirty="0">
                        <a:solidFill>
                          <a:srgbClr val="00B050"/>
                        </a:solidFil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Science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bl>
          </a:graphicData>
        </a:graphic>
      </p:graphicFrame>
      <p:graphicFrame>
        <p:nvGraphicFramePr>
          <p:cNvPr id="3" name="Taula 8">
            <a:extLst>
              <a:ext uri="{FF2B5EF4-FFF2-40B4-BE49-F238E27FC236}">
                <a16:creationId xmlns:a16="http://schemas.microsoft.com/office/drawing/2014/main" id="{4DE5AC29-74BC-E262-AB89-6C663FE09900}"/>
              </a:ext>
            </a:extLst>
          </p:cNvPr>
          <p:cNvGraphicFramePr>
            <a:graphicFrameLocks noGrp="1"/>
          </p:cNvGraphicFramePr>
          <p:nvPr>
            <p:extLst>
              <p:ext uri="{D42A27DB-BD31-4B8C-83A1-F6EECF244321}">
                <p14:modId xmlns:p14="http://schemas.microsoft.com/office/powerpoint/2010/main" val="494684322"/>
              </p:ext>
            </p:extLst>
          </p:nvPr>
        </p:nvGraphicFramePr>
        <p:xfrm>
          <a:off x="3303952" y="445759"/>
          <a:ext cx="3521864" cy="2618994"/>
        </p:xfrm>
        <a:graphic>
          <a:graphicData uri="http://schemas.openxmlformats.org/drawingml/2006/table">
            <a:tbl>
              <a:tblPr firstRow="1" firstCol="1" bandRow="1">
                <a:tableStyleId>{793D81CF-94F2-401A-BA57-92F5A7B2D0C5}</a:tableStyleId>
              </a:tblPr>
              <a:tblGrid>
                <a:gridCol w="1734874">
                  <a:extLst>
                    <a:ext uri="{9D8B030D-6E8A-4147-A177-3AD203B41FA5}">
                      <a16:colId xmlns:a16="http://schemas.microsoft.com/office/drawing/2014/main" val="1495000073"/>
                    </a:ext>
                  </a:extLst>
                </a:gridCol>
                <a:gridCol w="1786990">
                  <a:extLst>
                    <a:ext uri="{9D8B030D-6E8A-4147-A177-3AD203B41FA5}">
                      <a16:colId xmlns:a16="http://schemas.microsoft.com/office/drawing/2014/main" val="1103193975"/>
                    </a:ext>
                  </a:extLst>
                </a:gridCol>
              </a:tblGrid>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u="sng" dirty="0">
                          <a:effectLst/>
                        </a:rPr>
                        <a:t>¿</a:t>
                      </a:r>
                      <a:r>
                        <a:rPr lang="fr-FR" sz="1200" u="sng" dirty="0" err="1">
                          <a:effectLst/>
                        </a:rPr>
                        <a:t>Cuál</a:t>
                      </a:r>
                      <a:r>
                        <a:rPr lang="fr-FR" sz="1200" u="sng" dirty="0">
                          <a:effectLst/>
                        </a:rPr>
                        <a:t> es tu </a:t>
                      </a:r>
                      <a:r>
                        <a:rPr lang="fr-FR" sz="1200" u="sng" dirty="0" err="1">
                          <a:effectLst/>
                        </a:rPr>
                        <a:t>opinión</a:t>
                      </a:r>
                      <a:r>
                        <a:rPr lang="fr-FR" sz="1200" u="sng" dirty="0">
                          <a:effectLst/>
                        </a:rPr>
                        <a:t>?</a:t>
                      </a:r>
                      <a:endParaRPr lang="en-US" sz="1200" u="none"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dirty="0" err="1">
                          <a:effectLst/>
                        </a:rPr>
                        <a:t>What</a:t>
                      </a:r>
                      <a:r>
                        <a:rPr lang="es-ES" sz="1200" b="1" dirty="0">
                          <a:effectLst/>
                        </a:rPr>
                        <a:t> </a:t>
                      </a:r>
                      <a:r>
                        <a:rPr lang="es-ES" sz="1200" b="1" dirty="0" err="1">
                          <a:effectLst/>
                        </a:rPr>
                        <a:t>is</a:t>
                      </a:r>
                      <a:r>
                        <a:rPr lang="es-ES" sz="1200" b="1" dirty="0">
                          <a:effectLst/>
                        </a:rPr>
                        <a:t> </a:t>
                      </a:r>
                      <a:r>
                        <a:rPr lang="es-ES" sz="1200" b="1" dirty="0" err="1">
                          <a:effectLst/>
                        </a:rPr>
                        <a:t>your</a:t>
                      </a:r>
                      <a:r>
                        <a:rPr lang="es-ES" sz="1200" b="1" dirty="0">
                          <a:effectLst/>
                        </a:rPr>
                        <a:t> opinión?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a typeface="+mn-lt"/>
                          <a:cs typeface="+mn-lt"/>
                        </a:rPr>
                        <a:t>Es / no es</a:t>
                      </a:r>
                      <a:endParaRPr lang="en-US"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It is/It is not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6051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err="1">
                          <a:ea typeface="+mn-lt"/>
                          <a:cs typeface="+mn-lt"/>
                        </a:rPr>
                        <a:t>interesante</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Interesting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Práctico</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Practical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48590">
                <a:tc>
                  <a:txBody>
                    <a:bodyPr/>
                    <a:lstStyle/>
                    <a:p>
                      <a:pPr fontAlgn="base">
                        <a:spcAft>
                          <a:spcPts val="0"/>
                        </a:spcAft>
                      </a:pPr>
                      <a:r>
                        <a:rPr lang="fr-FR" sz="1200" dirty="0" err="1">
                          <a:effectLst/>
                        </a:rPr>
                        <a:t>Útil</a:t>
                      </a:r>
                      <a:r>
                        <a:rPr lang="fr-FR" sz="1200" dirty="0">
                          <a:effectLst/>
                        </a:rPr>
                        <a:t>​ / Ínutil</a:t>
                      </a:r>
                      <a:endParaRPr lang="en-GB" sz="1200" dirty="0">
                        <a:effectLst/>
                        <a:latin typeface="Times New Roman" panose="02020603050405020304" pitchFamily="18" charset="0"/>
                        <a:ea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a:ea typeface="Calibri" panose="020F0502020204030204" pitchFamily="34" charset="0"/>
                          <a:cs typeface="Arial"/>
                        </a:rPr>
                        <a:t>Useful/not useful</a:t>
                      </a:r>
                      <a:endParaRPr lang="en-GB" sz="1200" dirty="0">
                        <a:effectLst/>
                        <a:latin typeface="Calibri"/>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22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Fácil / </a:t>
                      </a:r>
                      <a:r>
                        <a:rPr lang="fr-FR" sz="1200" dirty="0" err="1">
                          <a:effectLst/>
                        </a:rPr>
                        <a:t>Difícil</a:t>
                      </a:r>
                      <a:r>
                        <a:rPr lang="fr-FR" sz="1200" dirty="0">
                          <a:effectLst/>
                        </a:rPr>
                        <a:t>​</a:t>
                      </a:r>
                      <a:endParaRPr lang="en-GB" sz="1200" dirty="0">
                        <a:effectLst/>
                        <a:latin typeface="Times New Roman" panose="02020603050405020304" pitchFamily="18" charset="0"/>
                        <a:ea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a:ea typeface="Calibri" panose="020F0502020204030204" pitchFamily="34" charset="0"/>
                          <a:cs typeface="Arial"/>
                        </a:rPr>
                        <a:t>Easy/difficult</a:t>
                      </a:r>
                      <a:endParaRPr lang="en-GB" sz="1200" dirty="0">
                        <a:effectLst/>
                        <a:latin typeface="Calibri"/>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Aburrido</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Boring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48590">
                <a:tc>
                  <a:txBody>
                    <a:bodyPr/>
                    <a:lstStyle/>
                    <a:p>
                      <a:pPr fontAlgn="base">
                        <a:spcAft>
                          <a:spcPts val="0"/>
                        </a:spcAft>
                      </a:pPr>
                      <a:r>
                        <a:rPr lang="fr-FR" sz="1200" dirty="0" err="1">
                          <a:effectLst/>
                        </a:rPr>
                        <a:t>Emocionante</a:t>
                      </a:r>
                      <a:r>
                        <a:rPr lang="fr-FR" sz="1200" dirty="0">
                          <a:effectLst/>
                        </a:rPr>
                        <a:t>​</a:t>
                      </a:r>
                      <a:endParaRPr lang="en-GB" sz="1200" dirty="0">
                        <a:effectLst/>
                        <a:latin typeface="Times New Roman" panose="02020603050405020304" pitchFamily="18" charset="0"/>
                        <a:ea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Exciting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48590">
                <a:tc>
                  <a:txBody>
                    <a:bodyPr/>
                    <a:lstStyle/>
                    <a:p>
                      <a:pPr fontAlgn="base">
                        <a:spcAft>
                          <a:spcPts val="0"/>
                        </a:spcAft>
                      </a:pPr>
                      <a:r>
                        <a:rPr lang="fr-FR" sz="1200" dirty="0" err="1">
                          <a:effectLst/>
                        </a:rPr>
                        <a:t>Creativo</a:t>
                      </a:r>
                      <a:r>
                        <a:rPr lang="fr-FR" sz="1200" dirty="0">
                          <a:effectLst/>
                        </a:rPr>
                        <a:t>​</a:t>
                      </a:r>
                      <a:endParaRPr lang="en-GB" sz="1200" dirty="0">
                        <a:effectLst/>
                        <a:latin typeface="Times New Roman" panose="02020603050405020304" pitchFamily="18" charset="0"/>
                        <a:ea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Creative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a typeface="+mn-lt"/>
                          <a:cs typeface="+mn-lt"/>
                        </a:rPr>
                        <a:t>Importante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Important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err="1">
                          <a:ea typeface="+mn-lt"/>
                          <a:cs typeface="+mn-lt"/>
                        </a:rPr>
                        <a:t>demasiado</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Too</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err="1">
                          <a:ea typeface="+mn-lt"/>
                          <a:cs typeface="+mn-lt"/>
                        </a:rPr>
                        <a:t>muy</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Very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151995">
                <a:tc>
                  <a:txBody>
                    <a:bodyPr/>
                    <a:lstStyle/>
                    <a:p>
                      <a:pPr>
                        <a:lnSpc>
                          <a:spcPct val="107000"/>
                        </a:lnSpc>
                        <a:spcAft>
                          <a:spcPts val="800"/>
                        </a:spcAft>
                      </a:pPr>
                      <a:r>
                        <a:rPr lang="en-GB" sz="1200" dirty="0" err="1">
                          <a:effectLst/>
                          <a:latin typeface="Calibri" panose="020F0502020204030204" pitchFamily="34" charset="0"/>
                          <a:ea typeface="Calibri" panose="020F0502020204030204" pitchFamily="34" charset="0"/>
                          <a:cs typeface="Arial" panose="020B0604020202020204" pitchFamily="34" charset="0"/>
                        </a:rPr>
                        <a:t>bastante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Quite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Un poco</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bit (a little)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bl>
          </a:graphicData>
        </a:graphic>
      </p:graphicFrame>
      <p:graphicFrame>
        <p:nvGraphicFramePr>
          <p:cNvPr id="5" name="Taula 8">
            <a:extLst>
              <a:ext uri="{FF2B5EF4-FFF2-40B4-BE49-F238E27FC236}">
                <a16:creationId xmlns:a16="http://schemas.microsoft.com/office/drawing/2014/main" id="{A4F09BC3-2D47-F7B2-D65B-8B3C323703D2}"/>
              </a:ext>
            </a:extLst>
          </p:cNvPr>
          <p:cNvGraphicFramePr>
            <a:graphicFrameLocks noGrp="1"/>
          </p:cNvGraphicFramePr>
          <p:nvPr>
            <p:extLst>
              <p:ext uri="{D42A27DB-BD31-4B8C-83A1-F6EECF244321}">
                <p14:modId xmlns:p14="http://schemas.microsoft.com/office/powerpoint/2010/main" val="2869689816"/>
              </p:ext>
            </p:extLst>
          </p:nvPr>
        </p:nvGraphicFramePr>
        <p:xfrm>
          <a:off x="7171746" y="431605"/>
          <a:ext cx="2791134" cy="3928491"/>
        </p:xfrm>
        <a:graphic>
          <a:graphicData uri="http://schemas.openxmlformats.org/drawingml/2006/table">
            <a:tbl>
              <a:tblPr firstRow="1" firstCol="1" bandRow="1">
                <a:tableStyleId>{793D81CF-94F2-401A-BA57-92F5A7B2D0C5}</a:tableStyleId>
              </a:tblPr>
              <a:tblGrid>
                <a:gridCol w="1310889">
                  <a:extLst>
                    <a:ext uri="{9D8B030D-6E8A-4147-A177-3AD203B41FA5}">
                      <a16:colId xmlns:a16="http://schemas.microsoft.com/office/drawing/2014/main" val="1495000073"/>
                    </a:ext>
                  </a:extLst>
                </a:gridCol>
                <a:gridCol w="1480245">
                  <a:extLst>
                    <a:ext uri="{9D8B030D-6E8A-4147-A177-3AD203B41FA5}">
                      <a16:colId xmlns:a16="http://schemas.microsoft.com/office/drawing/2014/main" val="1103193975"/>
                    </a:ext>
                  </a:extLst>
                </a:gridCol>
              </a:tblGrid>
              <a:tr h="151995">
                <a:tc>
                  <a:txBody>
                    <a:bodyPr/>
                    <a:lstStyle/>
                    <a:p>
                      <a:r>
                        <a:rPr lang="es-ES" sz="1200" u="sng" dirty="0">
                          <a:effectLst/>
                        </a:rPr>
                        <a:t>¿Qué llevas</a:t>
                      </a:r>
                      <a:r>
                        <a:rPr lang="en-GB" sz="1200" u="sng" dirty="0">
                          <a:effectLst/>
                        </a:rPr>
                        <a:t>?</a:t>
                      </a:r>
                      <a:r>
                        <a:rPr lang="fr-FR" sz="1200" dirty="0">
                          <a:effectLst/>
                        </a:rPr>
                        <a:t>​</a:t>
                      </a:r>
                      <a:endParaRPr lang="en-GB"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dirty="0" err="1">
                          <a:effectLst/>
                        </a:rPr>
                        <a:t>What</a:t>
                      </a:r>
                      <a:r>
                        <a:rPr lang="es-ES" sz="1200" b="1" dirty="0">
                          <a:effectLst/>
                        </a:rPr>
                        <a:t> do </a:t>
                      </a:r>
                      <a:r>
                        <a:rPr lang="es-ES" sz="1200" b="1" dirty="0" err="1">
                          <a:effectLst/>
                        </a:rPr>
                        <a:t>you</a:t>
                      </a:r>
                      <a:r>
                        <a:rPr lang="es-ES" sz="1200" b="1" dirty="0">
                          <a:effectLst/>
                        </a:rPr>
                        <a:t> </a:t>
                      </a:r>
                      <a:r>
                        <a:rPr lang="es-ES" sz="1200" b="1" dirty="0" err="1">
                          <a:effectLst/>
                        </a:rPr>
                        <a:t>wear</a:t>
                      </a:r>
                      <a:r>
                        <a:rPr lang="es-ES" sz="1200" b="1" dirty="0">
                          <a:effectLst/>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b="1" dirty="0" err="1"/>
                        <a:t>LLevo</a:t>
                      </a:r>
                      <a:endParaRPr lang="fr-FR" sz="1200" b="1"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 wear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b="1" dirty="0"/>
                        <a:t>Se </a:t>
                      </a:r>
                      <a:r>
                        <a:rPr lang="fr-FR" sz="1200" b="1" dirty="0" err="1"/>
                        <a:t>debe</a:t>
                      </a:r>
                      <a:r>
                        <a:rPr lang="fr-FR" sz="1200" b="1" dirty="0"/>
                        <a:t> </a:t>
                      </a:r>
                      <a:r>
                        <a:rPr lang="fr-FR" sz="1200" b="1" dirty="0" err="1"/>
                        <a:t>llevar</a:t>
                      </a:r>
                      <a:endParaRPr lang="fr-FR" sz="1200" b="1"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You must wear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Una </a:t>
                      </a:r>
                      <a:r>
                        <a:rPr lang="fr-FR" sz="1200" dirty="0" err="1">
                          <a:effectLst/>
                        </a:rPr>
                        <a:t>chaqueta</a:t>
                      </a:r>
                      <a:r>
                        <a:rPr lang="fr-FR" sz="1200" dirty="0">
                          <a:effectLst/>
                        </a:rPr>
                        <a:t>​</a:t>
                      </a:r>
                      <a:endParaRPr lang="fr-FR"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blazer/jacket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t>Un jersey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jumper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Una </a:t>
                      </a:r>
                      <a:r>
                        <a:rPr lang="fr-FR" sz="1200" dirty="0" err="1">
                          <a:effectLst/>
                        </a:rPr>
                        <a:t>camisa</a:t>
                      </a:r>
                      <a:r>
                        <a:rPr lang="fr-FR" sz="1200" dirty="0">
                          <a:effectLst/>
                        </a:rPr>
                        <a:t>​</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shirt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Una </a:t>
                      </a:r>
                      <a:r>
                        <a:rPr lang="fr-FR" sz="1200" dirty="0" err="1">
                          <a:effectLst/>
                        </a:rPr>
                        <a:t>camiseta</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t-shirt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Una </a:t>
                      </a:r>
                      <a:r>
                        <a:rPr lang="fr-FR" sz="1200" dirty="0" err="1">
                          <a:effectLst/>
                        </a:rPr>
                        <a:t>corbata</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tie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Una </a:t>
                      </a:r>
                      <a:r>
                        <a:rPr lang="fr-FR" sz="1200" dirty="0" err="1">
                          <a:effectLst/>
                        </a:rPr>
                        <a:t>falda</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skirt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Unos </a:t>
                      </a:r>
                      <a:r>
                        <a:rPr lang="fr-FR" sz="1200" dirty="0" err="1">
                          <a:effectLst/>
                        </a:rPr>
                        <a:t>calcetines</a:t>
                      </a:r>
                      <a:r>
                        <a:rPr lang="fr-FR" sz="1200" dirty="0">
                          <a:effectLst/>
                        </a:rPr>
                        <a:t>​</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Socks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Unos </a:t>
                      </a:r>
                      <a:r>
                        <a:rPr lang="fr-FR" sz="1200" dirty="0" err="1">
                          <a:effectLst/>
                        </a:rPr>
                        <a:t>pantalones</a:t>
                      </a:r>
                      <a:r>
                        <a:rPr lang="fr-FR" sz="1200" dirty="0">
                          <a:effectLst/>
                        </a:rPr>
                        <a:t>​</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Trousers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Unos </a:t>
                      </a:r>
                      <a:r>
                        <a:rPr lang="fr-FR" sz="1200" dirty="0" err="1">
                          <a:effectLst/>
                        </a:rPr>
                        <a:t>zapatos</a:t>
                      </a:r>
                      <a:r>
                        <a:rPr lang="fr-FR" sz="1200" dirty="0">
                          <a:effectLst/>
                        </a:rPr>
                        <a:t>​</a:t>
                      </a:r>
                      <a:endParaRPr lang="fr-FR" sz="1200" dirty="0"/>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Shoes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Unas </a:t>
                      </a:r>
                      <a:r>
                        <a:rPr lang="fr-FR" sz="1200" dirty="0" err="1">
                          <a:effectLst/>
                        </a:rPr>
                        <a:t>medias</a:t>
                      </a:r>
                      <a:r>
                        <a:rPr lang="fr-FR" sz="1200" dirty="0">
                          <a:effectLst/>
                        </a:rPr>
                        <a:t>​</a:t>
                      </a:r>
                      <a:endParaRPr lang="fr-FR" sz="1200" b="1"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Tights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lvl="0" indent="0" algn="l">
                        <a:lnSpc>
                          <a:spcPct val="107000"/>
                        </a:lnSpc>
                        <a:spcBef>
                          <a:spcPts val="0"/>
                        </a:spcBef>
                        <a:spcAft>
                          <a:spcPts val="800"/>
                        </a:spcAft>
                        <a:buNone/>
                      </a:pPr>
                      <a:r>
                        <a:rPr lang="fr-FR" sz="1200" dirty="0"/>
                        <a:t>Un </a:t>
                      </a:r>
                      <a:r>
                        <a:rPr lang="fr-FR" sz="1200" dirty="0" err="1"/>
                        <a:t>hiyab</a:t>
                      </a:r>
                      <a:endParaRPr lang="fr-FR" sz="1200" dirty="0"/>
                    </a:p>
                  </a:txBody>
                  <a:tcPr marL="55721" marR="55721" marT="0" marB="0">
                    <a:lnL w="0">
                      <a:noFill/>
                    </a:lnL>
                    <a:lnR w="0">
                      <a:noFill/>
                    </a:lnR>
                    <a:lnT w="0">
                      <a:noFill/>
                    </a:lnT>
                    <a:lnB w="0">
                      <a:noFill/>
                    </a:lnB>
                  </a:tcPr>
                </a:tc>
                <a:tc>
                  <a:txBody>
                    <a:bodyPr/>
                    <a:lstStyle/>
                    <a:p>
                      <a:pPr lvl="0">
                        <a:lnSpc>
                          <a:spcPct val="107000"/>
                        </a:lnSpc>
                        <a:spcAft>
                          <a:spcPts val="800"/>
                        </a:spcAft>
                        <a:buNone/>
                      </a:pPr>
                      <a:r>
                        <a:rPr lang="en-GB" sz="1200" dirty="0">
                          <a:effectLst/>
                          <a:latin typeface="Calibri"/>
                          <a:ea typeface="Calibri" panose="020F0502020204030204" pitchFamily="34" charset="0"/>
                          <a:cs typeface="Arial"/>
                        </a:rPr>
                        <a:t>Hijab</a:t>
                      </a:r>
                    </a:p>
                  </a:txBody>
                  <a:tcPr marL="55721" marR="55721" marT="0" marB="0">
                    <a:lnL w="0">
                      <a:noFill/>
                    </a:lnL>
                    <a:lnR w="0">
                      <a:noFill/>
                    </a:lnR>
                    <a:lnT w="0">
                      <a:noFill/>
                    </a:lnT>
                    <a:lnB w="0">
                      <a:noFill/>
                    </a:lnB>
                  </a:tcPr>
                </a:tc>
                <a:extLst>
                  <a:ext uri="{0D108BD9-81ED-4DB2-BD59-A6C34878D82A}">
                    <a16:rowId xmlns:a16="http://schemas.microsoft.com/office/drawing/2014/main" val="391132406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err="1">
                          <a:cs typeface="Calibri"/>
                        </a:rPr>
                        <a:t>feo</a:t>
                      </a:r>
                      <a:endParaRPr lang="fr-FR"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Ugly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cs typeface="Calibri"/>
                        </a:rPr>
                        <a:t>bonito</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Beautiful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a typeface="+mn-lt"/>
                          <a:cs typeface="Calibri"/>
                        </a:rPr>
                        <a:t>(In)</a:t>
                      </a:r>
                      <a:r>
                        <a:rPr lang="fr-FR" sz="1200" dirty="0">
                          <a:effectLst/>
                        </a:rPr>
                        <a:t>cómodo</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(un)comfortable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err="1">
                          <a:cs typeface="Calibri"/>
                        </a:rPr>
                        <a:t>caro</a:t>
                      </a:r>
                      <a:endParaRPr lang="en-US"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Expensive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err="1">
                          <a:ea typeface="+mn-lt"/>
                          <a:cs typeface="Calibri"/>
                        </a:rPr>
                        <a:t>barato</a:t>
                      </a:r>
                      <a:endParaRPr lang="fr-FR"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cheap</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160331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De </a:t>
                      </a:r>
                      <a:r>
                        <a:rPr lang="fr-FR" sz="1200" dirty="0" err="1">
                          <a:effectLst/>
                        </a:rPr>
                        <a:t>moda</a:t>
                      </a:r>
                      <a:r>
                        <a:rPr lang="fr-FR" sz="1200" dirty="0">
                          <a:effectLst/>
                        </a:rPr>
                        <a:t> </a:t>
                      </a:r>
                      <a:endParaRPr lang="en-US"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Fashionable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09874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rPr>
                        <a:t>Pasado de </a:t>
                      </a:r>
                      <a:r>
                        <a:rPr lang="fr-FR" sz="1200" dirty="0" err="1">
                          <a:effectLst/>
                        </a:rPr>
                        <a:t>moda</a:t>
                      </a:r>
                      <a:endParaRPr lang="en-US" sz="1200" dirty="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Old-fashioned</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4427624"/>
                  </a:ext>
                </a:extLst>
              </a:tr>
            </a:tbl>
          </a:graphicData>
        </a:graphic>
      </p:graphicFrame>
      <p:graphicFrame>
        <p:nvGraphicFramePr>
          <p:cNvPr id="6" name="Taula 8">
            <a:extLst>
              <a:ext uri="{FF2B5EF4-FFF2-40B4-BE49-F238E27FC236}">
                <a16:creationId xmlns:a16="http://schemas.microsoft.com/office/drawing/2014/main" id="{A418EE05-84A2-2CC2-C544-FD20AA1867A8}"/>
              </a:ext>
            </a:extLst>
          </p:cNvPr>
          <p:cNvGraphicFramePr>
            <a:graphicFrameLocks noGrp="1"/>
          </p:cNvGraphicFramePr>
          <p:nvPr>
            <p:extLst>
              <p:ext uri="{D42A27DB-BD31-4B8C-83A1-F6EECF244321}">
                <p14:modId xmlns:p14="http://schemas.microsoft.com/office/powerpoint/2010/main" val="481785017"/>
              </p:ext>
            </p:extLst>
          </p:nvPr>
        </p:nvGraphicFramePr>
        <p:xfrm>
          <a:off x="7107038" y="4450693"/>
          <a:ext cx="2791134" cy="2262124"/>
        </p:xfrm>
        <a:graphic>
          <a:graphicData uri="http://schemas.openxmlformats.org/drawingml/2006/table">
            <a:tbl>
              <a:tblPr firstRow="1" firstCol="1" bandRow="1">
                <a:tableStyleId>{793D81CF-94F2-401A-BA57-92F5A7B2D0C5}</a:tableStyleId>
              </a:tblPr>
              <a:tblGrid>
                <a:gridCol w="1374916">
                  <a:extLst>
                    <a:ext uri="{9D8B030D-6E8A-4147-A177-3AD203B41FA5}">
                      <a16:colId xmlns:a16="http://schemas.microsoft.com/office/drawing/2014/main" val="1495000073"/>
                    </a:ext>
                  </a:extLst>
                </a:gridCol>
                <a:gridCol w="1416218">
                  <a:extLst>
                    <a:ext uri="{9D8B030D-6E8A-4147-A177-3AD203B41FA5}">
                      <a16:colId xmlns:a16="http://schemas.microsoft.com/office/drawing/2014/main" val="1103193975"/>
                    </a:ext>
                  </a:extLst>
                </a:gridCol>
              </a:tblGrid>
              <a:tr h="151995">
                <a:tc>
                  <a:txBody>
                    <a:bodyPr/>
                    <a:lstStyle/>
                    <a:p>
                      <a:pPr fontAlgn="base">
                        <a:spcAft>
                          <a:spcPts val="0"/>
                        </a:spcAft>
                      </a:pPr>
                      <a:r>
                        <a:rPr lang="es-ES" sz="1200" dirty="0">
                          <a:effectLst/>
                        </a:rPr>
                        <a:t>La jornada escolar​</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dirty="0" err="1">
                          <a:effectLst/>
                        </a:rPr>
                        <a:t>The</a:t>
                      </a:r>
                      <a:r>
                        <a:rPr lang="es-ES" sz="1200" b="1" dirty="0">
                          <a:effectLst/>
                        </a:rPr>
                        <a:t> </a:t>
                      </a:r>
                      <a:r>
                        <a:rPr lang="es-ES" sz="1200" b="1" dirty="0" err="1">
                          <a:effectLst/>
                        </a:rPr>
                        <a:t>school</a:t>
                      </a:r>
                      <a:r>
                        <a:rPr lang="es-ES" sz="1200" b="1" dirty="0">
                          <a:effectLst/>
                        </a:rPr>
                        <a:t> </a:t>
                      </a:r>
                      <a:r>
                        <a:rPr lang="es-ES" sz="1200" b="1" dirty="0" err="1">
                          <a:effectLst/>
                        </a:rPr>
                        <a:t>day</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Salgo de casa</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 leave the house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Voy al insti</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 go to school</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Las clases </a:t>
                      </a:r>
                      <a:r>
                        <a:rPr lang="en-GB" sz="1200" dirty="0" err="1">
                          <a:effectLst/>
                        </a:rPr>
                        <a:t>empiezan</a:t>
                      </a:r>
                      <a:r>
                        <a:rPr lang="en-GB" sz="1200" dirty="0">
                          <a:effectLst/>
                        </a:rPr>
                        <a:t>...</a:t>
                      </a:r>
                      <a:r>
                        <a:rPr lang="es-E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Lessons start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a:lnSpc>
                          <a:spcPct val="107000"/>
                        </a:lnSpc>
                        <a:spcAft>
                          <a:spcPts val="800"/>
                        </a:spcAft>
                      </a:pPr>
                      <a:r>
                        <a:rPr lang="es-ES" sz="1200" dirty="0">
                          <a:effectLst/>
                        </a:rPr>
                        <a:t>Las clases terminan...</a:t>
                      </a:r>
                      <a:r>
                        <a:rPr lang="en-US" sz="1200" dirty="0">
                          <a:effectLst/>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Lessons end  …</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Dura</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It lasts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El recreo</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Breaktime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La hora de comer</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Lunchtime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Por la mañana</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morning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Por la tarde</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The afternoon</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bl>
          </a:graphicData>
        </a:graphic>
      </p:graphicFrame>
      <p:graphicFrame>
        <p:nvGraphicFramePr>
          <p:cNvPr id="7" name="Taula 8">
            <a:extLst>
              <a:ext uri="{FF2B5EF4-FFF2-40B4-BE49-F238E27FC236}">
                <a16:creationId xmlns:a16="http://schemas.microsoft.com/office/drawing/2014/main" id="{3DC2A34F-93AE-FAA5-D149-6E7F8ADDA000}"/>
              </a:ext>
            </a:extLst>
          </p:cNvPr>
          <p:cNvGraphicFramePr>
            <a:graphicFrameLocks noGrp="1"/>
          </p:cNvGraphicFramePr>
          <p:nvPr>
            <p:extLst>
              <p:ext uri="{D42A27DB-BD31-4B8C-83A1-F6EECF244321}">
                <p14:modId xmlns:p14="http://schemas.microsoft.com/office/powerpoint/2010/main" val="690689411"/>
              </p:ext>
            </p:extLst>
          </p:nvPr>
        </p:nvGraphicFramePr>
        <p:xfrm>
          <a:off x="15218" y="3833502"/>
          <a:ext cx="3373329" cy="3019044"/>
        </p:xfrm>
        <a:graphic>
          <a:graphicData uri="http://schemas.openxmlformats.org/drawingml/2006/table">
            <a:tbl>
              <a:tblPr firstRow="1" firstCol="1" bandRow="1">
                <a:tableStyleId>{793D81CF-94F2-401A-BA57-92F5A7B2D0C5}</a:tableStyleId>
              </a:tblPr>
              <a:tblGrid>
                <a:gridCol w="1583437">
                  <a:extLst>
                    <a:ext uri="{9D8B030D-6E8A-4147-A177-3AD203B41FA5}">
                      <a16:colId xmlns:a16="http://schemas.microsoft.com/office/drawing/2014/main" val="1495000073"/>
                    </a:ext>
                  </a:extLst>
                </a:gridCol>
                <a:gridCol w="1789892">
                  <a:extLst>
                    <a:ext uri="{9D8B030D-6E8A-4147-A177-3AD203B41FA5}">
                      <a16:colId xmlns:a16="http://schemas.microsoft.com/office/drawing/2014/main" val="1103193975"/>
                    </a:ext>
                  </a:extLst>
                </a:gridCol>
              </a:tblGrid>
              <a:tr h="152596">
                <a:tc>
                  <a:txBody>
                    <a:bodyPr/>
                    <a:lstStyle/>
                    <a:p>
                      <a:pPr fontAlgn="base">
                        <a:spcAft>
                          <a:spcPts val="0"/>
                        </a:spcAft>
                      </a:pPr>
                      <a:r>
                        <a:rPr lang="es-ES" sz="1200" u="sng" dirty="0">
                          <a:effectLst/>
                        </a:rPr>
                        <a:t>¿</a:t>
                      </a:r>
                      <a:r>
                        <a:rPr lang="en-GB" sz="1200" u="sng" dirty="0" err="1">
                          <a:effectLst/>
                        </a:rPr>
                        <a:t>Cuáles</a:t>
                      </a:r>
                      <a:r>
                        <a:rPr lang="en-GB" sz="1200" u="sng" dirty="0">
                          <a:effectLst/>
                        </a:rPr>
                        <a:t> son las </a:t>
                      </a:r>
                      <a:r>
                        <a:rPr lang="en-GB" sz="1200" u="sng" dirty="0" err="1">
                          <a:effectLst/>
                        </a:rPr>
                        <a:t>reglas</a:t>
                      </a:r>
                      <a:r>
                        <a:rPr lang="en-GB" sz="1200" u="sng" dirty="0">
                          <a:effectLst/>
                        </a:rPr>
                        <a:t>? </a:t>
                      </a:r>
                      <a:r>
                        <a:rPr lang="es-ES" sz="1200" dirty="0">
                          <a:effectLst/>
                        </a:rPr>
                        <a:t>​</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dirty="0" err="1">
                          <a:effectLst/>
                        </a:rPr>
                        <a:t>What</a:t>
                      </a:r>
                      <a:r>
                        <a:rPr lang="es-ES" sz="1200" b="1" dirty="0">
                          <a:effectLst/>
                        </a:rPr>
                        <a:t> are </a:t>
                      </a:r>
                      <a:r>
                        <a:rPr lang="es-ES" sz="1200" b="1" dirty="0" err="1">
                          <a:effectLst/>
                        </a:rPr>
                        <a:t>the</a:t>
                      </a:r>
                      <a:r>
                        <a:rPr lang="es-ES" sz="1200" b="1" dirty="0">
                          <a:effectLst/>
                        </a:rPr>
                        <a:t> rules?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2596">
                <a:tc>
                  <a:txBody>
                    <a:bodyPr/>
                    <a:lstStyle/>
                    <a:p>
                      <a:pPr marL="0" marR="0" lvl="0" indent="0" algn="l" rtl="0" eaLnBrk="1" fontAlgn="auto" latinLnBrk="0" hangingPunct="1">
                        <a:lnSpc>
                          <a:spcPct val="107000"/>
                        </a:lnSpc>
                        <a:spcBef>
                          <a:spcPts val="0"/>
                        </a:spcBef>
                        <a:spcAft>
                          <a:spcPts val="800"/>
                        </a:spcAft>
                        <a:buClrTx/>
                        <a:buSzTx/>
                        <a:buFontTx/>
                        <a:buNone/>
                      </a:pPr>
                      <a:r>
                        <a:rPr lang="es-ES" sz="1200" dirty="0">
                          <a:effectLst/>
                        </a:rPr>
                        <a:t>Se debe / no se debe</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a:ea typeface="Calibri" panose="020F0502020204030204" pitchFamily="34" charset="0"/>
                          <a:cs typeface="Arial"/>
                        </a:rPr>
                        <a:t>You must / You must not</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2596">
                <a:tc>
                  <a:txBody>
                    <a:bodyPr/>
                    <a:lstStyle/>
                    <a:p>
                      <a:pPr marL="0" marR="0" lvl="0" indent="0" algn="l" rtl="0" eaLnBrk="1" fontAlgn="auto" latinLnBrk="0" hangingPunct="1">
                        <a:lnSpc>
                          <a:spcPct val="107000"/>
                        </a:lnSpc>
                        <a:spcBef>
                          <a:spcPts val="0"/>
                        </a:spcBef>
                        <a:spcAft>
                          <a:spcPts val="800"/>
                        </a:spcAft>
                        <a:buClrTx/>
                        <a:buSzTx/>
                        <a:buFontTx/>
                        <a:buNone/>
                      </a:pPr>
                      <a:r>
                        <a:rPr lang="es-ES_tradnl" sz="1200" dirty="0">
                          <a:cs typeface="Calibri"/>
                        </a:rPr>
                        <a:t>Se puede / no se puede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a:ea typeface="Calibri" panose="020F0502020204030204" pitchFamily="34" charset="0"/>
                          <a:cs typeface="Arial"/>
                        </a:rPr>
                        <a:t>You can / You can not</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dirty="0">
                          <a:cs typeface="Calibri"/>
                        </a:rPr>
                        <a:t>Hay que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You must</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Está prohibido</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It is forbidden to</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Escuchar en clase</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listen in class</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Usar el móvil </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use your phone</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Llevar joyas</a:t>
                      </a:r>
                      <a:r>
                        <a:rPr lang="en-US" sz="1200" dirty="0">
                          <a:effectLst/>
                        </a:rPr>
                        <a:t>​ / </a:t>
                      </a:r>
                      <a:r>
                        <a:rPr lang="en-US" sz="1200" dirty="0" err="1">
                          <a:effectLst/>
                        </a:rPr>
                        <a:t>maquillaje</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wear jewellery</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305194">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Llevar zapatillas de deporte</a:t>
                      </a:r>
                      <a:endParaRPr lang="es-ES_tradnl" sz="1200">
                        <a:ea typeface="+mn-lt"/>
                        <a:cs typeface="+mn-lt"/>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wear trainers</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Dañar las instalaciones</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damage the facilities</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dirty="0">
                          <a:cs typeface="Calibri"/>
                        </a:rPr>
                        <a:t>Ser </a:t>
                      </a:r>
                      <a:r>
                        <a:rPr lang="es-ES_tradnl" sz="1200" err="1">
                          <a:cs typeface="Calibri"/>
                        </a:rPr>
                        <a:t>punctual</a:t>
                      </a:r>
                      <a:endParaRPr lang="es-ES_tradnl" sz="120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be on time</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Comer chicle</a:t>
                      </a:r>
                      <a:r>
                        <a:rPr lang="en-US" sz="1200"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chew chewing-gum</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259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Hacer los deberes</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do homework</a:t>
                      </a:r>
                      <a:endParaRPr lang="en-GB" sz="1200" dirty="0">
                        <a:effectLst/>
                        <a:latin typeface="Calibri"/>
                        <a:ea typeface="Calibri"/>
                        <a:cs typeface="Arial"/>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bl>
          </a:graphicData>
        </a:graphic>
      </p:graphicFrame>
      <p:graphicFrame>
        <p:nvGraphicFramePr>
          <p:cNvPr id="8" name="Taula 8">
            <a:extLst>
              <a:ext uri="{FF2B5EF4-FFF2-40B4-BE49-F238E27FC236}">
                <a16:creationId xmlns:a16="http://schemas.microsoft.com/office/drawing/2014/main" id="{A6A30C96-4709-A58D-FDD7-316E5C174065}"/>
              </a:ext>
            </a:extLst>
          </p:cNvPr>
          <p:cNvGraphicFramePr>
            <a:graphicFrameLocks noGrp="1"/>
          </p:cNvGraphicFramePr>
          <p:nvPr>
            <p:extLst>
              <p:ext uri="{D42A27DB-BD31-4B8C-83A1-F6EECF244321}">
                <p14:modId xmlns:p14="http://schemas.microsoft.com/office/powerpoint/2010/main" val="1474522730"/>
              </p:ext>
            </p:extLst>
          </p:nvPr>
        </p:nvGraphicFramePr>
        <p:xfrm>
          <a:off x="3427281" y="3308908"/>
          <a:ext cx="3660154" cy="3375914"/>
        </p:xfrm>
        <a:graphic>
          <a:graphicData uri="http://schemas.openxmlformats.org/drawingml/2006/table">
            <a:tbl>
              <a:tblPr firstRow="1" firstCol="1" bandRow="1">
                <a:tableStyleId>{793D81CF-94F2-401A-BA57-92F5A7B2D0C5}</a:tableStyleId>
              </a:tblPr>
              <a:tblGrid>
                <a:gridCol w="1753136">
                  <a:extLst>
                    <a:ext uri="{9D8B030D-6E8A-4147-A177-3AD203B41FA5}">
                      <a16:colId xmlns:a16="http://schemas.microsoft.com/office/drawing/2014/main" val="1495000073"/>
                    </a:ext>
                  </a:extLst>
                </a:gridCol>
                <a:gridCol w="1907018">
                  <a:extLst>
                    <a:ext uri="{9D8B030D-6E8A-4147-A177-3AD203B41FA5}">
                      <a16:colId xmlns:a16="http://schemas.microsoft.com/office/drawing/2014/main" val="1103193975"/>
                    </a:ext>
                  </a:extLst>
                </a:gridCol>
              </a:tblGrid>
              <a:tr h="3110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dirty="0">
                          <a:effectLst/>
                        </a:rPr>
                        <a:t>¿Qué quieres hacer en el </a:t>
                      </a:r>
                      <a:r>
                        <a:rPr lang="en-GB" sz="1200" dirty="0" err="1">
                          <a:effectLst/>
                        </a:rPr>
                        <a:t>futuro</a:t>
                      </a:r>
                      <a:r>
                        <a:rPr lang="en-GB" sz="1200" dirty="0">
                          <a:effectLst/>
                        </a:rPr>
                        <a:t>?</a:t>
                      </a:r>
                      <a:endParaRPr lang="es-ES_tradnl" sz="1200" b="1"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s-ES" sz="1200" b="1" dirty="0" err="1">
                          <a:effectLst/>
                        </a:rPr>
                        <a:t>What</a:t>
                      </a:r>
                      <a:r>
                        <a:rPr lang="es-ES" sz="1200" b="1" dirty="0">
                          <a:effectLst/>
                        </a:rPr>
                        <a:t> do </a:t>
                      </a:r>
                      <a:r>
                        <a:rPr lang="es-ES" sz="1200" b="1" dirty="0" err="1">
                          <a:effectLst/>
                        </a:rPr>
                        <a:t>you</a:t>
                      </a:r>
                      <a:r>
                        <a:rPr lang="es-ES" sz="1200" b="1" dirty="0">
                          <a:effectLst/>
                        </a:rPr>
                        <a:t> </a:t>
                      </a:r>
                      <a:r>
                        <a:rPr lang="es-ES" sz="1200" b="1" dirty="0" err="1">
                          <a:effectLst/>
                        </a:rPr>
                        <a:t>want</a:t>
                      </a:r>
                      <a:r>
                        <a:rPr lang="es-ES" sz="1200" b="1" dirty="0">
                          <a:effectLst/>
                        </a:rPr>
                        <a:t> </a:t>
                      </a:r>
                      <a:r>
                        <a:rPr lang="es-ES" sz="1200" b="1" dirty="0" err="1">
                          <a:effectLst/>
                        </a:rPr>
                        <a:t>to</a:t>
                      </a:r>
                      <a:r>
                        <a:rPr lang="es-ES" sz="1200" b="1" dirty="0">
                          <a:effectLst/>
                        </a:rPr>
                        <a:t> do in </a:t>
                      </a:r>
                      <a:r>
                        <a:rPr lang="es-ES" sz="1200" b="1" dirty="0" err="1">
                          <a:effectLst/>
                        </a:rPr>
                        <a:t>the</a:t>
                      </a:r>
                      <a:r>
                        <a:rPr lang="es-ES" sz="1200" b="1" dirty="0">
                          <a:effectLst/>
                        </a:rPr>
                        <a:t> future?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b="1" dirty="0">
                          <a:cs typeface="Calibri"/>
                        </a:rPr>
                        <a:t>Voy a</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 am going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60764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200" b="1" dirty="0">
                          <a:cs typeface="Calibri"/>
                        </a:rPr>
                        <a:t>Me gustar</a:t>
                      </a:r>
                      <a:r>
                        <a:rPr lang="en-GB" sz="1200" b="1" dirty="0" err="1">
                          <a:cs typeface="Calibri"/>
                        </a:rPr>
                        <a:t>ía</a:t>
                      </a:r>
                      <a:r>
                        <a:rPr lang="en-GB" sz="1200" b="1" dirty="0">
                          <a:cs typeface="Calibri"/>
                        </a:rPr>
                        <a:t> / </a:t>
                      </a:r>
                      <a:r>
                        <a:rPr lang="en-GB" sz="1200" b="1" dirty="0" err="1">
                          <a:cs typeface="Calibri"/>
                        </a:rPr>
                        <a:t>Quiero</a:t>
                      </a:r>
                      <a:endParaRPr lang="es-ES_tradnl" sz="1200" b="1"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 would like / I want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1207502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Aprobar mis exámenes</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pass my exams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Sacar buenas notas</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get good results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Hacer un aprendizaje</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do an apprenticeship</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Buscar trabajo</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search for a job</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Trabajar como voluntario</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do voluntary work</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1995">
                <a:tc>
                  <a:txBody>
                    <a:bodyPr/>
                    <a:lstStyle/>
                    <a:p>
                      <a:pPr marL="0" marR="0" lvl="0" indent="0" algn="l" rtl="0" eaLnBrk="1" fontAlgn="auto" latinLnBrk="0" hangingPunct="1">
                        <a:lnSpc>
                          <a:spcPct val="107000"/>
                        </a:lnSpc>
                        <a:spcBef>
                          <a:spcPts val="0"/>
                        </a:spcBef>
                        <a:spcAft>
                          <a:spcPts val="800"/>
                        </a:spcAft>
                        <a:buClrTx/>
                        <a:buSzTx/>
                        <a:buFontTx/>
                        <a:buNone/>
                      </a:pPr>
                      <a:r>
                        <a:rPr lang="es-ES" sz="1200" b="1" dirty="0">
                          <a:effectLst/>
                        </a:rPr>
                        <a:t>Viajar por el mundo</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travel the world</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Tener hijos</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have children</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Casarme</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marry</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Aprender a conducir</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To learn to drive</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Médico/a     Veterinario</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doctor/a vet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Profesor(a)</a:t>
                      </a:r>
                      <a:r>
                        <a:rPr lang="en-US" sz="1200" b="1" dirty="0">
                          <a:effectLst/>
                        </a:rPr>
                        <a:t>​      </a:t>
                      </a:r>
                      <a:r>
                        <a:rPr lang="es-ES" sz="1200" b="1" dirty="0">
                          <a:effectLst/>
                        </a:rPr>
                        <a:t>Abogado/a</a:t>
                      </a:r>
                      <a:r>
                        <a:rPr lang="en-US" sz="1200" b="1" dirty="0">
                          <a:effectLst/>
                        </a:rPr>
                        <a:t>​</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teacher/a lawyer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Mecánico      Fontanero</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mechanic/a plumber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151995">
                <a:tc>
                  <a:txBody>
                    <a:bodyPr/>
                    <a:lstStyle/>
                    <a:p>
                      <a:pPr>
                        <a:lnSpc>
                          <a:spcPct val="107000"/>
                        </a:lnSpc>
                        <a:spcAft>
                          <a:spcPts val="800"/>
                        </a:spcAft>
                      </a:pPr>
                      <a:r>
                        <a:rPr lang="es-ES" sz="1200" b="1" dirty="0">
                          <a:effectLst/>
                        </a:rPr>
                        <a:t>Bombero</a:t>
                      </a:r>
                      <a:r>
                        <a:rPr lang="en-US" sz="1200" b="1" dirty="0">
                          <a:effectLst/>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firefighter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r h="15199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s-ES" sz="1200" b="1" dirty="0">
                          <a:effectLst/>
                        </a:rPr>
                        <a:t>Peluquero</a:t>
                      </a:r>
                      <a:endParaRPr lang="es-ES_tradnl" sz="1200" dirty="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A hairdresser</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08675893"/>
                  </a:ext>
                </a:extLst>
              </a:tr>
            </a:tbl>
          </a:graphicData>
        </a:graphic>
      </p:graphicFrame>
      <p:pic>
        <p:nvPicPr>
          <p:cNvPr id="9" name="Picture 2" descr="english Icon 2335627">
            <a:extLst>
              <a:ext uri="{FF2B5EF4-FFF2-40B4-BE49-F238E27FC236}">
                <a16:creationId xmlns:a16="http://schemas.microsoft.com/office/drawing/2014/main" id="{9E390281-2C1D-A190-EC3D-8A946F633E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9" y="886226"/>
            <a:ext cx="87109" cy="871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panish flag Icon 168341">
            <a:extLst>
              <a:ext uri="{FF2B5EF4-FFF2-40B4-BE49-F238E27FC236}">
                <a16:creationId xmlns:a16="http://schemas.microsoft.com/office/drawing/2014/main" id="{A12DCB4F-3036-0F2F-8219-EAE864EA3E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0" y="1049624"/>
            <a:ext cx="126643" cy="126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nch Icon 2335626">
            <a:extLst>
              <a:ext uri="{FF2B5EF4-FFF2-40B4-BE49-F238E27FC236}">
                <a16:creationId xmlns:a16="http://schemas.microsoft.com/office/drawing/2014/main" id="{6D1DD0C4-0934-D2F1-C8CC-2B0E5FA98F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4893" y="1200347"/>
            <a:ext cx="126643" cy="126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rama Icon 301084">
            <a:extLst>
              <a:ext uri="{FF2B5EF4-FFF2-40B4-BE49-F238E27FC236}">
                <a16:creationId xmlns:a16="http://schemas.microsoft.com/office/drawing/2014/main" id="{A001F690-4537-9F4F-901A-B991CDE9A3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26" y="1387277"/>
            <a:ext cx="170750" cy="170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rt Icon 372614">
            <a:extLst>
              <a:ext uri="{FF2B5EF4-FFF2-40B4-BE49-F238E27FC236}">
                <a16:creationId xmlns:a16="http://schemas.microsoft.com/office/drawing/2014/main" id="{E85BE61F-0FBC-F7E9-FD69-3C5C91EC87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1" y="1584505"/>
            <a:ext cx="170751" cy="1707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sport Icon 4583466">
            <a:extLst>
              <a:ext uri="{FF2B5EF4-FFF2-40B4-BE49-F238E27FC236}">
                <a16:creationId xmlns:a16="http://schemas.microsoft.com/office/drawing/2014/main" id="{8A6F1067-BC97-E7FA-05B8-908E88F4F6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6" y="1803815"/>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mputing Icon 2560106">
            <a:extLst>
              <a:ext uri="{FF2B5EF4-FFF2-40B4-BE49-F238E27FC236}">
                <a16:creationId xmlns:a16="http://schemas.microsoft.com/office/drawing/2014/main" id="{725CB0FE-CBBE-329E-B1B4-84C692F18D7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03" y="1987780"/>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music Icon 836910">
            <a:extLst>
              <a:ext uri="{FF2B5EF4-FFF2-40B4-BE49-F238E27FC236}">
                <a16:creationId xmlns:a16="http://schemas.microsoft.com/office/drawing/2014/main" id="{D8960DDB-D417-D277-8E74-3DEA44D420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7" y="2146967"/>
            <a:ext cx="170751" cy="170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design technology Icon 1496648">
            <a:extLst>
              <a:ext uri="{FF2B5EF4-FFF2-40B4-BE49-F238E27FC236}">
                <a16:creationId xmlns:a16="http://schemas.microsoft.com/office/drawing/2014/main" id="{E738E433-59C2-D33A-27F7-5F94A54AE3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166" y="2317362"/>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geography Icon 2035627">
            <a:extLst>
              <a:ext uri="{FF2B5EF4-FFF2-40B4-BE49-F238E27FC236}">
                <a16:creationId xmlns:a16="http://schemas.microsoft.com/office/drawing/2014/main" id="{C32017CD-1682-ED68-583A-4783A1682C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815" y="2506803"/>
            <a:ext cx="212435" cy="2124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istory Icon 1441452">
            <a:extLst>
              <a:ext uri="{FF2B5EF4-FFF2-40B4-BE49-F238E27FC236}">
                <a16:creationId xmlns:a16="http://schemas.microsoft.com/office/drawing/2014/main" id="{A17349D2-1609-579A-EFC5-59185E60166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98" y="2728295"/>
            <a:ext cx="142862" cy="1428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religious education Icon 1452535">
            <a:extLst>
              <a:ext uri="{FF2B5EF4-FFF2-40B4-BE49-F238E27FC236}">
                <a16:creationId xmlns:a16="http://schemas.microsoft.com/office/drawing/2014/main" id="{8F1655E8-E61D-4FA9-A20C-4682C2C4C0F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509" y="2926653"/>
            <a:ext cx="142862" cy="1428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descr="rest Icon 4784275">
            <a:extLst>
              <a:ext uri="{FF2B5EF4-FFF2-40B4-BE49-F238E27FC236}">
                <a16:creationId xmlns:a16="http://schemas.microsoft.com/office/drawing/2014/main" id="{9955439B-664C-52A4-DD86-AEB24526645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29" y="3253957"/>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maths Icon 1423705">
            <a:extLst>
              <a:ext uri="{FF2B5EF4-FFF2-40B4-BE49-F238E27FC236}">
                <a16:creationId xmlns:a16="http://schemas.microsoft.com/office/drawing/2014/main" id="{BDC280BC-035A-8DF1-F541-378DB372A40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893" y="3522971"/>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0" descr="science Icon 2642780">
            <a:extLst>
              <a:ext uri="{FF2B5EF4-FFF2-40B4-BE49-F238E27FC236}">
                <a16:creationId xmlns:a16="http://schemas.microsoft.com/office/drawing/2014/main" id="{A11E15C3-65AF-0CD6-8A7C-CED214C1344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91" y="3673932"/>
            <a:ext cx="149549" cy="1495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2" descr="blazer Icon 1157559">
            <a:extLst>
              <a:ext uri="{FF2B5EF4-FFF2-40B4-BE49-F238E27FC236}">
                <a16:creationId xmlns:a16="http://schemas.microsoft.com/office/drawing/2014/main" id="{D4910A94-F2EE-A230-183B-7EEA36AD0F9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39463" y="964162"/>
            <a:ext cx="216693" cy="216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4" descr="jumper Icon 1320991">
            <a:extLst>
              <a:ext uri="{FF2B5EF4-FFF2-40B4-BE49-F238E27FC236}">
                <a16:creationId xmlns:a16="http://schemas.microsoft.com/office/drawing/2014/main" id="{D9966C29-F299-B6D7-E91A-D5F05A6FC2A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46703" y="1203035"/>
            <a:ext cx="184378" cy="1843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shirt Icon 1011070">
            <a:extLst>
              <a:ext uri="{FF2B5EF4-FFF2-40B4-BE49-F238E27FC236}">
                <a16:creationId xmlns:a16="http://schemas.microsoft.com/office/drawing/2014/main" id="{AD2ADA89-FE35-D57E-F69C-307B05C692D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65252" y="1400960"/>
            <a:ext cx="168790" cy="1687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tshirt Icon 4464232">
            <a:extLst>
              <a:ext uri="{FF2B5EF4-FFF2-40B4-BE49-F238E27FC236}">
                <a16:creationId xmlns:a16="http://schemas.microsoft.com/office/drawing/2014/main" id="{7554FF50-BD83-0B0F-78C0-920E70C2447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73284" y="1608781"/>
            <a:ext cx="149966" cy="1499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0" descr="tie Icon 5248239">
            <a:extLst>
              <a:ext uri="{FF2B5EF4-FFF2-40B4-BE49-F238E27FC236}">
                <a16:creationId xmlns:a16="http://schemas.microsoft.com/office/drawing/2014/main" id="{5C92C436-3591-6438-9728-E68398B560E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41207" y="1752695"/>
            <a:ext cx="193836" cy="1938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descr="skirt Icon 110063">
            <a:extLst>
              <a:ext uri="{FF2B5EF4-FFF2-40B4-BE49-F238E27FC236}">
                <a16:creationId xmlns:a16="http://schemas.microsoft.com/office/drawing/2014/main" id="{8EE44328-3419-3CFE-1E75-4BF02D72B8B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51945" y="1953652"/>
            <a:ext cx="187447" cy="1874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4" descr="ankle socks Icon 3587668">
            <a:extLst>
              <a:ext uri="{FF2B5EF4-FFF2-40B4-BE49-F238E27FC236}">
                <a16:creationId xmlns:a16="http://schemas.microsoft.com/office/drawing/2014/main" id="{5F50816D-EE4E-50F3-699B-11779AB1A6A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02028" y="2110693"/>
            <a:ext cx="262733" cy="2627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trousers Icon 1012780">
            <a:extLst>
              <a:ext uri="{FF2B5EF4-FFF2-40B4-BE49-F238E27FC236}">
                <a16:creationId xmlns:a16="http://schemas.microsoft.com/office/drawing/2014/main" id="{806CA772-821E-2194-C4F8-C9E51CC5180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930093" y="2354721"/>
            <a:ext cx="178246" cy="1782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8" descr="shoes Icon 3202297">
            <a:extLst>
              <a:ext uri="{FF2B5EF4-FFF2-40B4-BE49-F238E27FC236}">
                <a16:creationId xmlns:a16="http://schemas.microsoft.com/office/drawing/2014/main" id="{1F9E1216-1021-8C2A-4AB0-96DCE71CA6E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930093" y="2482027"/>
            <a:ext cx="198516" cy="1985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0" descr="tights Icon 3482534">
            <a:extLst>
              <a:ext uri="{FF2B5EF4-FFF2-40B4-BE49-F238E27FC236}">
                <a16:creationId xmlns:a16="http://schemas.microsoft.com/office/drawing/2014/main" id="{A1A06030-4945-9E75-044B-F6172C3181E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832801" y="2667524"/>
            <a:ext cx="274237" cy="27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33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9E17A7AF-C1C7-F29D-444D-7CFD5EFFB5A7}"/>
              </a:ext>
            </a:extLst>
          </p:cNvPr>
          <p:cNvSpPr txBox="1">
            <a:spLocks/>
          </p:cNvSpPr>
          <p:nvPr/>
        </p:nvSpPr>
        <p:spPr>
          <a:xfrm>
            <a:off x="415925" y="67680"/>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Spanish </a:t>
            </a:r>
            <a:endParaRPr lang="en-GB" sz="1400" dirty="0">
              <a:solidFill>
                <a:schemeClr val="bg1"/>
              </a:solidFill>
              <a:latin typeface="+mn-lt"/>
              <a:ea typeface="Calibri"/>
              <a:cs typeface="Calibri"/>
            </a:endParaRPr>
          </a:p>
        </p:txBody>
      </p:sp>
      <p:sp>
        <p:nvSpPr>
          <p:cNvPr id="10" name="Shape 68">
            <a:extLst>
              <a:ext uri="{FF2B5EF4-FFF2-40B4-BE49-F238E27FC236}">
                <a16:creationId xmlns:a16="http://schemas.microsoft.com/office/drawing/2014/main" id="{B7632E71-5126-14D4-A0A6-08577FA1FA1E}"/>
              </a:ext>
            </a:extLst>
          </p:cNvPr>
          <p:cNvSpPr txBox="1"/>
          <p:nvPr/>
        </p:nvSpPr>
        <p:spPr>
          <a:xfrm>
            <a:off x="2505999" y="458509"/>
            <a:ext cx="5628984" cy="463832"/>
          </a:xfrm>
          <a:prstGeom prst="rect">
            <a:avLst/>
          </a:prstGeom>
          <a:noFill/>
          <a:ln>
            <a:noFill/>
          </a:ln>
        </p:spPr>
        <p:txBody>
          <a:bodyPr lIns="74283" tIns="74283" rIns="74283" bIns="74283" anchor="t" anchorCtr="0">
            <a:noAutofit/>
          </a:bodyPr>
          <a:lstStyle/>
          <a:p>
            <a:pPr lvl="0"/>
            <a:r>
              <a:rPr lang="en-GB" sz="1200" dirty="0"/>
              <a:t>School – Subjects, uniform and time Future plans &amp; jobs</a:t>
            </a:r>
          </a:p>
        </p:txBody>
      </p:sp>
      <p:pic>
        <p:nvPicPr>
          <p:cNvPr id="11" name="Picture 5">
            <a:extLst>
              <a:ext uri="{FF2B5EF4-FFF2-40B4-BE49-F238E27FC236}">
                <a16:creationId xmlns:a16="http://schemas.microsoft.com/office/drawing/2014/main" id="{435D78FA-A178-9240-D35C-5D7201E0A15A}"/>
              </a:ext>
            </a:extLst>
          </p:cNvPr>
          <p:cNvPicPr>
            <a:picLocks noChangeAspect="1"/>
          </p:cNvPicPr>
          <p:nvPr/>
        </p:nvPicPr>
        <p:blipFill>
          <a:blip r:embed="rId2"/>
          <a:stretch>
            <a:fillRect/>
          </a:stretch>
        </p:blipFill>
        <p:spPr>
          <a:xfrm>
            <a:off x="8134983" y="114685"/>
            <a:ext cx="1102959" cy="410170"/>
          </a:xfrm>
          <a:prstGeom prst="rect">
            <a:avLst/>
          </a:prstGeom>
        </p:spPr>
      </p:pic>
      <p:sp>
        <p:nvSpPr>
          <p:cNvPr id="12" name="TextBox 1">
            <a:extLst>
              <a:ext uri="{FF2B5EF4-FFF2-40B4-BE49-F238E27FC236}">
                <a16:creationId xmlns:a16="http://schemas.microsoft.com/office/drawing/2014/main" id="{4F476097-707D-43A4-7F1D-52B11A55C7C2}"/>
              </a:ext>
            </a:extLst>
          </p:cNvPr>
          <p:cNvSpPr txBox="1"/>
          <p:nvPr/>
        </p:nvSpPr>
        <p:spPr>
          <a:xfrm>
            <a:off x="123217" y="3186405"/>
            <a:ext cx="9659566" cy="1921681"/>
          </a:xfrm>
          <a:prstGeom prst="rect">
            <a:avLst/>
          </a:prstGeom>
          <a:noFill/>
          <a:ln>
            <a:solidFill>
              <a:schemeClr val="tx1"/>
            </a:solidFill>
          </a:ln>
        </p:spPr>
        <p:txBody>
          <a:bodyPr wrap="square" lIns="74295" tIns="37148" rIns="74295" bIns="37148"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t"/>
            <a:r>
              <a:rPr lang="en-GB" sz="1200" b="1" u="sng" dirty="0">
                <a:solidFill>
                  <a:srgbClr val="FF0000"/>
                </a:solidFill>
              </a:rPr>
              <a:t>Adjectives</a:t>
            </a:r>
            <a:r>
              <a:rPr lang="en-GB" sz="1200" b="1" dirty="0"/>
              <a:t> </a:t>
            </a:r>
            <a:r>
              <a:rPr lang="en-GB" sz="1200" dirty="0"/>
              <a:t>describe nouns e.g. a </a:t>
            </a:r>
            <a:r>
              <a:rPr lang="en-GB" sz="1200" b="1" u="sng" dirty="0"/>
              <a:t>black </a:t>
            </a:r>
            <a:r>
              <a:rPr lang="en-GB" sz="1200" dirty="0"/>
              <a:t>blazer.</a:t>
            </a:r>
          </a:p>
          <a:p>
            <a:endParaRPr lang="en-GB" sz="1200" dirty="0"/>
          </a:p>
          <a:p>
            <a:pPr fontAlgn="t"/>
            <a:r>
              <a:rPr lang="en-GB" sz="1200" dirty="0"/>
              <a:t>In Spanish, adjectives normally go after the words they are describing e.g. </a:t>
            </a:r>
            <a:r>
              <a:rPr lang="en-GB" sz="1200" dirty="0" err="1"/>
              <a:t>una</a:t>
            </a:r>
            <a:r>
              <a:rPr lang="en-GB" sz="1200" dirty="0"/>
              <a:t> camisa </a:t>
            </a:r>
            <a:r>
              <a:rPr lang="es-ES_tradnl" sz="1200" dirty="0"/>
              <a:t>azul </a:t>
            </a:r>
            <a:r>
              <a:rPr lang="en-GB" sz="1200" dirty="0"/>
              <a:t>(a blue shirt) and they have to agree with the noun they are describing.</a:t>
            </a:r>
            <a:endParaRPr lang="en-GB" sz="1200" dirty="0">
              <a:cs typeface="Calibri"/>
            </a:endParaRPr>
          </a:p>
          <a:p>
            <a:endParaRPr lang="en-GB" sz="1200" dirty="0"/>
          </a:p>
          <a:p>
            <a:pPr fontAlgn="t"/>
            <a:r>
              <a:rPr lang="en-US" sz="1200" dirty="0"/>
              <a:t>Adjectives must agree with the noun (or pronoun) they describe in gender and in number. </a:t>
            </a:r>
            <a:endParaRPr lang="en-GB" sz="1200" dirty="0"/>
          </a:p>
          <a:p>
            <a:endParaRPr lang="en-US" sz="1200" dirty="0"/>
          </a:p>
          <a:p>
            <a:r>
              <a:rPr lang="en-US" sz="1200" dirty="0"/>
              <a:t>This means that if the noun an adjective describes is feminine, the adjective must be feminine e.g. </a:t>
            </a:r>
            <a:r>
              <a:rPr lang="es-ES_tradnl" sz="1200" dirty="0"/>
              <a:t>una chaqueta negr</a:t>
            </a:r>
            <a:r>
              <a:rPr lang="es-ES_tradnl" sz="1200" b="1" dirty="0"/>
              <a:t>a</a:t>
            </a:r>
            <a:r>
              <a:rPr lang="es-ES_tradnl" sz="1200" dirty="0"/>
              <a:t> (a </a:t>
            </a:r>
            <a:r>
              <a:rPr lang="es-ES_tradnl" sz="1200" dirty="0" err="1"/>
              <a:t>black</a:t>
            </a:r>
            <a:r>
              <a:rPr lang="es-ES_tradnl" sz="1200" dirty="0"/>
              <a:t> blazer)</a:t>
            </a:r>
            <a:r>
              <a:rPr lang="en-US" sz="1200" dirty="0"/>
              <a:t>.  </a:t>
            </a:r>
            <a:endParaRPr lang="en-GB" sz="1200" dirty="0">
              <a:cs typeface="Calibri"/>
            </a:endParaRPr>
          </a:p>
          <a:p>
            <a:endParaRPr lang="en-US" sz="1200" dirty="0"/>
          </a:p>
          <a:p>
            <a:r>
              <a:rPr lang="en-US" sz="1200" dirty="0"/>
              <a:t>If that same noun is also plural, the adjective will be feminine AND plural as well e.g. las medias </a:t>
            </a:r>
            <a:r>
              <a:rPr lang="en-US" sz="1200" dirty="0" err="1"/>
              <a:t>negras</a:t>
            </a:r>
            <a:r>
              <a:rPr lang="en-US" sz="1200" dirty="0"/>
              <a:t> (black tights). </a:t>
            </a:r>
            <a:endParaRPr lang="en-GB" sz="1200" dirty="0">
              <a:cs typeface="Calibri"/>
            </a:endParaRPr>
          </a:p>
        </p:txBody>
      </p:sp>
      <p:sp>
        <p:nvSpPr>
          <p:cNvPr id="13" name="TextBox 12">
            <a:extLst>
              <a:ext uri="{FF2B5EF4-FFF2-40B4-BE49-F238E27FC236}">
                <a16:creationId xmlns:a16="http://schemas.microsoft.com/office/drawing/2014/main" id="{EFFB3389-2776-1547-4DE5-8A68D2E3A4BC}"/>
              </a:ext>
            </a:extLst>
          </p:cNvPr>
          <p:cNvSpPr txBox="1"/>
          <p:nvPr/>
        </p:nvSpPr>
        <p:spPr>
          <a:xfrm>
            <a:off x="123217" y="5237971"/>
            <a:ext cx="9668887" cy="1552349"/>
          </a:xfrm>
          <a:prstGeom prst="rect">
            <a:avLst/>
          </a:prstGeom>
          <a:noFill/>
          <a:ln>
            <a:solidFill>
              <a:schemeClr val="tx1"/>
            </a:solidFill>
          </a:ln>
        </p:spPr>
        <p:txBody>
          <a:bodyPr rot="0" spcFirstLastPara="0" vertOverflow="overflow" horzOverflow="overflow" vert="horz" wrap="square" lIns="74295" tIns="37148" rIns="74295" bIns="37148" numCol="1" spcCol="0" rtlCol="0" fromWordArt="0" anchor="t" anchorCtr="0" forceAA="0" compatLnSpc="1">
            <a:prstTxWarp prst="textNoShape">
              <a:avLst/>
            </a:prstTxWarp>
            <a:spAutoFit/>
          </a:bodyPr>
          <a:lstStyle/>
          <a:p>
            <a:r>
              <a:rPr lang="en-US" sz="1200" b="1" u="sng" dirty="0">
                <a:solidFill>
                  <a:srgbClr val="FF0000"/>
                </a:solidFill>
                <a:ea typeface="+mn-lt"/>
                <a:cs typeface="+mn-lt"/>
              </a:rPr>
              <a:t>Comparatives</a:t>
            </a:r>
            <a:r>
              <a:rPr lang="en-US" sz="1200" b="1" dirty="0">
                <a:ea typeface="+mn-lt"/>
                <a:cs typeface="+mn-lt"/>
              </a:rPr>
              <a:t> – to express more or less than </a:t>
            </a:r>
            <a:endParaRPr lang="en-US" sz="1200" dirty="0">
              <a:ea typeface="+mn-lt"/>
              <a:cs typeface="+mn-lt"/>
            </a:endParaRPr>
          </a:p>
          <a:p>
            <a:r>
              <a:rPr lang="es-ES" sz="1200" dirty="0">
                <a:ea typeface="+mn-lt"/>
                <a:cs typeface="+mn-lt"/>
              </a:rPr>
              <a:t> </a:t>
            </a:r>
            <a:r>
              <a:rPr lang="es-ES" sz="1200" b="1" dirty="0">
                <a:ea typeface="+mn-lt"/>
                <a:cs typeface="+mn-lt"/>
              </a:rPr>
              <a:t>… es más...</a:t>
            </a:r>
            <a:r>
              <a:rPr lang="es-ES" sz="1200" b="1" dirty="0" err="1">
                <a:ea typeface="+mn-lt"/>
                <a:cs typeface="+mn-lt"/>
              </a:rPr>
              <a:t>adjective</a:t>
            </a:r>
            <a:r>
              <a:rPr lang="es-ES" sz="1200" b="1" dirty="0">
                <a:ea typeface="+mn-lt"/>
                <a:cs typeface="+mn-lt"/>
              </a:rPr>
              <a:t>...que </a:t>
            </a:r>
            <a:r>
              <a:rPr lang="es-ES" sz="1200" dirty="0">
                <a:ea typeface="+mn-lt"/>
                <a:cs typeface="+mn-lt"/>
              </a:rPr>
              <a:t>- </a:t>
            </a:r>
            <a:r>
              <a:rPr lang="es-ES" sz="1200" dirty="0" err="1">
                <a:ea typeface="+mn-lt"/>
                <a:cs typeface="+mn-lt"/>
              </a:rPr>
              <a:t>is</a:t>
            </a:r>
            <a:r>
              <a:rPr lang="es-ES" sz="1200" dirty="0">
                <a:ea typeface="+mn-lt"/>
                <a:cs typeface="+mn-lt"/>
              </a:rPr>
              <a:t> more…</a:t>
            </a:r>
            <a:r>
              <a:rPr lang="es-ES" sz="1200" dirty="0" err="1">
                <a:ea typeface="+mn-lt"/>
                <a:cs typeface="+mn-lt"/>
              </a:rPr>
              <a:t>adjective</a:t>
            </a:r>
            <a:r>
              <a:rPr lang="es-ES" sz="1200" dirty="0">
                <a:ea typeface="+mn-lt"/>
                <a:cs typeface="+mn-lt"/>
              </a:rPr>
              <a:t>…</a:t>
            </a:r>
            <a:r>
              <a:rPr lang="es-ES" sz="1200" dirty="0" err="1">
                <a:ea typeface="+mn-lt"/>
                <a:cs typeface="+mn-lt"/>
              </a:rPr>
              <a:t>than</a:t>
            </a:r>
            <a:r>
              <a:rPr lang="es-ES" sz="1200" dirty="0">
                <a:ea typeface="+mn-lt"/>
                <a:cs typeface="+mn-lt"/>
              </a:rPr>
              <a:t>      </a:t>
            </a:r>
          </a:p>
          <a:p>
            <a:r>
              <a:rPr lang="es-ES" sz="1200" b="1" dirty="0">
                <a:ea typeface="+mn-lt"/>
                <a:cs typeface="+mn-lt"/>
              </a:rPr>
              <a:t>… es  menos …</a:t>
            </a:r>
            <a:r>
              <a:rPr lang="es-ES" sz="1200" b="1" dirty="0" err="1">
                <a:ea typeface="+mn-lt"/>
                <a:cs typeface="+mn-lt"/>
              </a:rPr>
              <a:t>adjective</a:t>
            </a:r>
            <a:r>
              <a:rPr lang="es-ES" sz="1200" b="1" dirty="0">
                <a:ea typeface="+mn-lt"/>
                <a:cs typeface="+mn-lt"/>
              </a:rPr>
              <a:t> ....que </a:t>
            </a:r>
            <a:r>
              <a:rPr lang="es-ES" sz="1200" dirty="0">
                <a:ea typeface="+mn-lt"/>
                <a:cs typeface="+mn-lt"/>
              </a:rPr>
              <a:t>- </a:t>
            </a:r>
            <a:r>
              <a:rPr lang="es-ES" sz="1200" dirty="0" err="1">
                <a:ea typeface="+mn-lt"/>
                <a:cs typeface="+mn-lt"/>
              </a:rPr>
              <a:t>is</a:t>
            </a:r>
            <a:r>
              <a:rPr lang="es-ES" sz="1200" dirty="0">
                <a:ea typeface="+mn-lt"/>
                <a:cs typeface="+mn-lt"/>
              </a:rPr>
              <a:t> </a:t>
            </a:r>
            <a:r>
              <a:rPr lang="es-ES" sz="1200" dirty="0" err="1">
                <a:ea typeface="+mn-lt"/>
                <a:cs typeface="+mn-lt"/>
              </a:rPr>
              <a:t>less</a:t>
            </a:r>
            <a:r>
              <a:rPr lang="es-ES" sz="1200" dirty="0">
                <a:ea typeface="+mn-lt"/>
                <a:cs typeface="+mn-lt"/>
              </a:rPr>
              <a:t>…</a:t>
            </a:r>
            <a:r>
              <a:rPr lang="es-ES" sz="1200" dirty="0" err="1">
                <a:ea typeface="+mn-lt"/>
                <a:cs typeface="+mn-lt"/>
              </a:rPr>
              <a:t>adjective</a:t>
            </a:r>
            <a:r>
              <a:rPr lang="es-ES" sz="1200" dirty="0">
                <a:ea typeface="+mn-lt"/>
                <a:cs typeface="+mn-lt"/>
              </a:rPr>
              <a:t>… </a:t>
            </a:r>
            <a:r>
              <a:rPr lang="es-ES" sz="1200" dirty="0" err="1">
                <a:ea typeface="+mn-lt"/>
                <a:cs typeface="+mn-lt"/>
              </a:rPr>
              <a:t>than</a:t>
            </a:r>
            <a:r>
              <a:rPr lang="es-ES" sz="1200" dirty="0">
                <a:ea typeface="+mn-lt"/>
                <a:cs typeface="+mn-lt"/>
              </a:rPr>
              <a:t> </a:t>
            </a:r>
          </a:p>
          <a:p>
            <a:r>
              <a:rPr lang="es-ES" sz="1200" dirty="0">
                <a:ea typeface="+mn-lt"/>
                <a:cs typeface="+mn-lt"/>
              </a:rPr>
              <a:t> </a:t>
            </a:r>
            <a:r>
              <a:rPr lang="es-ES" sz="1200" b="1" dirty="0">
                <a:ea typeface="+mn-lt"/>
                <a:cs typeface="+mn-lt"/>
              </a:rPr>
              <a:t>… es tan…</a:t>
            </a:r>
            <a:r>
              <a:rPr lang="es-ES" sz="1200" b="1" dirty="0" err="1">
                <a:ea typeface="+mn-lt"/>
                <a:cs typeface="+mn-lt"/>
              </a:rPr>
              <a:t>adjective</a:t>
            </a:r>
            <a:r>
              <a:rPr lang="es-ES" sz="1200" b="1" dirty="0">
                <a:ea typeface="+mn-lt"/>
                <a:cs typeface="+mn-lt"/>
              </a:rPr>
              <a:t>….como </a:t>
            </a:r>
            <a:r>
              <a:rPr lang="es-ES" sz="1200" dirty="0">
                <a:ea typeface="+mn-lt"/>
                <a:cs typeface="+mn-lt"/>
              </a:rPr>
              <a:t>– </a:t>
            </a:r>
            <a:r>
              <a:rPr lang="es-ES" sz="1200" dirty="0" err="1">
                <a:ea typeface="+mn-lt"/>
                <a:cs typeface="+mn-lt"/>
              </a:rPr>
              <a:t>is</a:t>
            </a:r>
            <a:r>
              <a:rPr lang="es-ES" sz="1200" dirty="0">
                <a:ea typeface="+mn-lt"/>
                <a:cs typeface="+mn-lt"/>
              </a:rPr>
              <a:t> as…</a:t>
            </a:r>
            <a:r>
              <a:rPr lang="es-ES" sz="1200" dirty="0" err="1">
                <a:ea typeface="+mn-lt"/>
                <a:cs typeface="+mn-lt"/>
              </a:rPr>
              <a:t>adjective</a:t>
            </a:r>
            <a:r>
              <a:rPr lang="es-ES" sz="1200" dirty="0">
                <a:ea typeface="+mn-lt"/>
                <a:cs typeface="+mn-lt"/>
              </a:rPr>
              <a:t>…as</a:t>
            </a:r>
          </a:p>
          <a:p>
            <a:r>
              <a:rPr lang="en-GB" sz="1200" b="1" i="1" dirty="0">
                <a:ea typeface="+mn-lt"/>
                <a:cs typeface="+mn-lt"/>
              </a:rPr>
              <a:t>For example:</a:t>
            </a:r>
            <a:endParaRPr lang="en-GB" sz="1200" dirty="0">
              <a:ea typeface="+mn-lt"/>
              <a:cs typeface="+mn-lt"/>
            </a:endParaRPr>
          </a:p>
          <a:p>
            <a:r>
              <a:rPr lang="en-GB" sz="1200" i="1" dirty="0">
                <a:ea typeface="+mn-lt"/>
                <a:cs typeface="+mn-lt"/>
              </a:rPr>
              <a:t>El </a:t>
            </a:r>
            <a:r>
              <a:rPr lang="en-GB" sz="1200" i="1" dirty="0" err="1">
                <a:ea typeface="+mn-lt"/>
                <a:cs typeface="+mn-lt"/>
              </a:rPr>
              <a:t>inglés</a:t>
            </a:r>
            <a:r>
              <a:rPr lang="en-GB" sz="1200" i="1" dirty="0">
                <a:ea typeface="+mn-lt"/>
                <a:cs typeface="+mn-lt"/>
              </a:rPr>
              <a:t> es </a:t>
            </a:r>
            <a:r>
              <a:rPr lang="es-ES" sz="1200" b="1" dirty="0">
                <a:ea typeface="+mn-lt"/>
                <a:cs typeface="+mn-lt"/>
              </a:rPr>
              <a:t>más</a:t>
            </a:r>
            <a:r>
              <a:rPr lang="en-GB" sz="1200" i="1" dirty="0">
                <a:ea typeface="+mn-lt"/>
                <a:cs typeface="+mn-lt"/>
              </a:rPr>
              <a:t> </a:t>
            </a:r>
            <a:r>
              <a:rPr lang="en-GB" sz="1200" i="1" dirty="0" err="1">
                <a:ea typeface="+mn-lt"/>
                <a:cs typeface="+mn-lt"/>
              </a:rPr>
              <a:t>interesante</a:t>
            </a:r>
            <a:r>
              <a:rPr lang="en-GB" sz="1200" i="1" dirty="0">
                <a:ea typeface="+mn-lt"/>
                <a:cs typeface="+mn-lt"/>
              </a:rPr>
              <a:t> </a:t>
            </a:r>
            <a:r>
              <a:rPr lang="en-GB" sz="1200" b="1" i="1" dirty="0">
                <a:ea typeface="+mn-lt"/>
                <a:cs typeface="+mn-lt"/>
              </a:rPr>
              <a:t>que</a:t>
            </a:r>
            <a:r>
              <a:rPr lang="en-GB" sz="1200" i="1" dirty="0">
                <a:ea typeface="+mn-lt"/>
                <a:cs typeface="+mn-lt"/>
              </a:rPr>
              <a:t> la </a:t>
            </a:r>
            <a:r>
              <a:rPr lang="en-GB" sz="1200" i="1" dirty="0" err="1">
                <a:ea typeface="+mn-lt"/>
                <a:cs typeface="+mn-lt"/>
              </a:rPr>
              <a:t>geografía</a:t>
            </a:r>
            <a:r>
              <a:rPr lang="en-GB" sz="1200" i="1" dirty="0">
                <a:ea typeface="+mn-lt"/>
                <a:cs typeface="+mn-lt"/>
              </a:rPr>
              <a:t>. (English is more interesting than Geography)</a:t>
            </a:r>
            <a:endParaRPr lang="en-GB" sz="1200" dirty="0">
              <a:ea typeface="+mn-lt"/>
              <a:cs typeface="+mn-lt"/>
            </a:endParaRPr>
          </a:p>
          <a:p>
            <a:r>
              <a:rPr lang="en-GB" sz="1200" i="1" dirty="0">
                <a:ea typeface="+mn-lt"/>
                <a:cs typeface="+mn-lt"/>
              </a:rPr>
              <a:t>La </a:t>
            </a:r>
            <a:r>
              <a:rPr lang="en-GB" sz="1200" i="1" dirty="0" err="1">
                <a:ea typeface="+mn-lt"/>
                <a:cs typeface="+mn-lt"/>
              </a:rPr>
              <a:t>historia</a:t>
            </a:r>
            <a:r>
              <a:rPr lang="en-GB" sz="1200" i="1" dirty="0">
                <a:ea typeface="+mn-lt"/>
                <a:cs typeface="+mn-lt"/>
              </a:rPr>
              <a:t> es </a:t>
            </a:r>
            <a:r>
              <a:rPr lang="en-GB" sz="1200" b="1" i="1" dirty="0" err="1">
                <a:ea typeface="+mn-lt"/>
                <a:cs typeface="+mn-lt"/>
              </a:rPr>
              <a:t>menos</a:t>
            </a:r>
            <a:r>
              <a:rPr lang="en-GB" sz="1200" i="1" dirty="0">
                <a:ea typeface="+mn-lt"/>
                <a:cs typeface="+mn-lt"/>
              </a:rPr>
              <a:t> </a:t>
            </a:r>
            <a:r>
              <a:rPr lang="en-GB" sz="1200" i="1" dirty="0" err="1">
                <a:ea typeface="+mn-lt"/>
                <a:cs typeface="+mn-lt"/>
              </a:rPr>
              <a:t>activa</a:t>
            </a:r>
            <a:r>
              <a:rPr lang="en-GB" sz="1200" i="1" dirty="0">
                <a:ea typeface="+mn-lt"/>
                <a:cs typeface="+mn-lt"/>
              </a:rPr>
              <a:t> </a:t>
            </a:r>
            <a:r>
              <a:rPr lang="en-GB" sz="1200" b="1" i="1" dirty="0">
                <a:ea typeface="+mn-lt"/>
                <a:cs typeface="+mn-lt"/>
              </a:rPr>
              <a:t>que</a:t>
            </a:r>
            <a:r>
              <a:rPr lang="en-GB" sz="1200" i="1" dirty="0">
                <a:ea typeface="+mn-lt"/>
                <a:cs typeface="+mn-lt"/>
              </a:rPr>
              <a:t> la </a:t>
            </a:r>
            <a:r>
              <a:rPr lang="en-GB" sz="1200" i="1" dirty="0" err="1">
                <a:ea typeface="+mn-lt"/>
                <a:cs typeface="+mn-lt"/>
              </a:rPr>
              <a:t>educación</a:t>
            </a:r>
            <a:r>
              <a:rPr lang="en-GB" sz="1200" i="1" dirty="0">
                <a:ea typeface="+mn-lt"/>
                <a:cs typeface="+mn-lt"/>
              </a:rPr>
              <a:t> </a:t>
            </a:r>
            <a:r>
              <a:rPr lang="en-GB" sz="1200" i="1" dirty="0" err="1">
                <a:ea typeface="+mn-lt"/>
                <a:cs typeface="+mn-lt"/>
              </a:rPr>
              <a:t>física</a:t>
            </a:r>
            <a:r>
              <a:rPr lang="en-GB" sz="1200" i="1" dirty="0">
                <a:ea typeface="+mn-lt"/>
                <a:cs typeface="+mn-lt"/>
              </a:rPr>
              <a:t>. (History is less active than PE)</a:t>
            </a:r>
            <a:endParaRPr lang="en-GB" sz="1200" dirty="0">
              <a:ea typeface="+mn-lt"/>
              <a:cs typeface="+mn-lt"/>
            </a:endParaRPr>
          </a:p>
          <a:p>
            <a:r>
              <a:rPr lang="en-GB" sz="1200" i="1" dirty="0">
                <a:ea typeface="+mn-lt"/>
                <a:cs typeface="+mn-lt"/>
              </a:rPr>
              <a:t>El </a:t>
            </a:r>
            <a:r>
              <a:rPr lang="en-GB" sz="1200" i="1" dirty="0" err="1">
                <a:ea typeface="+mn-lt"/>
                <a:cs typeface="+mn-lt"/>
              </a:rPr>
              <a:t>francés</a:t>
            </a:r>
            <a:r>
              <a:rPr lang="en-GB" sz="1200" i="1" dirty="0">
                <a:ea typeface="+mn-lt"/>
                <a:cs typeface="+mn-lt"/>
              </a:rPr>
              <a:t> es </a:t>
            </a:r>
            <a:r>
              <a:rPr lang="en-GB" sz="1200" b="1" i="1" dirty="0">
                <a:ea typeface="+mn-lt"/>
                <a:cs typeface="+mn-lt"/>
              </a:rPr>
              <a:t>tan</a:t>
            </a:r>
            <a:r>
              <a:rPr lang="en-GB" sz="1200" i="1" dirty="0">
                <a:ea typeface="+mn-lt"/>
                <a:cs typeface="+mn-lt"/>
              </a:rPr>
              <a:t> </a:t>
            </a:r>
            <a:r>
              <a:rPr lang="en-GB" sz="1200" i="1" dirty="0" err="1">
                <a:ea typeface="+mn-lt"/>
                <a:cs typeface="+mn-lt"/>
              </a:rPr>
              <a:t>difíil</a:t>
            </a:r>
            <a:r>
              <a:rPr lang="en-GB" sz="1200" i="1" dirty="0">
                <a:ea typeface="+mn-lt"/>
                <a:cs typeface="+mn-lt"/>
              </a:rPr>
              <a:t> </a:t>
            </a:r>
            <a:r>
              <a:rPr lang="en-GB" sz="1200" b="1" i="1" dirty="0" err="1">
                <a:ea typeface="+mn-lt"/>
                <a:cs typeface="+mn-lt"/>
              </a:rPr>
              <a:t>como</a:t>
            </a:r>
            <a:r>
              <a:rPr lang="en-GB" sz="1200" i="1" dirty="0">
                <a:ea typeface="+mn-lt"/>
                <a:cs typeface="+mn-lt"/>
              </a:rPr>
              <a:t> las </a:t>
            </a:r>
            <a:r>
              <a:rPr lang="en-GB" sz="1200" i="1" dirty="0" err="1">
                <a:ea typeface="+mn-lt"/>
                <a:cs typeface="+mn-lt"/>
              </a:rPr>
              <a:t>matemáticas</a:t>
            </a:r>
            <a:r>
              <a:rPr lang="en-GB" sz="1200" i="1" dirty="0">
                <a:ea typeface="+mn-lt"/>
                <a:cs typeface="+mn-lt"/>
              </a:rPr>
              <a:t>. (French is as difficult as maths).</a:t>
            </a:r>
            <a:endParaRPr lang="en-GB" sz="1200" dirty="0">
              <a:ea typeface="+mn-lt"/>
              <a:cs typeface="+mn-lt"/>
            </a:endParaRPr>
          </a:p>
        </p:txBody>
      </p:sp>
      <p:graphicFrame>
        <p:nvGraphicFramePr>
          <p:cNvPr id="14" name="Table 13">
            <a:extLst>
              <a:ext uri="{FF2B5EF4-FFF2-40B4-BE49-F238E27FC236}">
                <a16:creationId xmlns:a16="http://schemas.microsoft.com/office/drawing/2014/main" id="{0A4DDF3E-0AD5-2943-2487-EE0C432A260A}"/>
              </a:ext>
            </a:extLst>
          </p:cNvPr>
          <p:cNvGraphicFramePr>
            <a:graphicFrameLocks noGrp="1"/>
          </p:cNvGraphicFramePr>
          <p:nvPr>
            <p:extLst>
              <p:ext uri="{D42A27DB-BD31-4B8C-83A1-F6EECF244321}">
                <p14:modId xmlns:p14="http://schemas.microsoft.com/office/powerpoint/2010/main" val="3808212092"/>
              </p:ext>
            </p:extLst>
          </p:nvPr>
        </p:nvGraphicFramePr>
        <p:xfrm>
          <a:off x="66864" y="893664"/>
          <a:ext cx="3763606" cy="2044308"/>
        </p:xfrm>
        <a:graphic>
          <a:graphicData uri="http://schemas.openxmlformats.org/drawingml/2006/table">
            <a:tbl>
              <a:tblPr firstRow="1" bandRow="1">
                <a:tableStyleId>{5C22544A-7EE6-4342-B048-85BDC9FD1C3A}</a:tableStyleId>
              </a:tblPr>
              <a:tblGrid>
                <a:gridCol w="1528663">
                  <a:extLst>
                    <a:ext uri="{9D8B030D-6E8A-4147-A177-3AD203B41FA5}">
                      <a16:colId xmlns:a16="http://schemas.microsoft.com/office/drawing/2014/main" val="1190374839"/>
                    </a:ext>
                  </a:extLst>
                </a:gridCol>
                <a:gridCol w="764331">
                  <a:extLst>
                    <a:ext uri="{9D8B030D-6E8A-4147-A177-3AD203B41FA5}">
                      <a16:colId xmlns:a16="http://schemas.microsoft.com/office/drawing/2014/main" val="1305549622"/>
                    </a:ext>
                  </a:extLst>
                </a:gridCol>
                <a:gridCol w="725631">
                  <a:extLst>
                    <a:ext uri="{9D8B030D-6E8A-4147-A177-3AD203B41FA5}">
                      <a16:colId xmlns:a16="http://schemas.microsoft.com/office/drawing/2014/main" val="3444966102"/>
                    </a:ext>
                  </a:extLst>
                </a:gridCol>
                <a:gridCol w="744981">
                  <a:extLst>
                    <a:ext uri="{9D8B030D-6E8A-4147-A177-3AD203B41FA5}">
                      <a16:colId xmlns:a16="http://schemas.microsoft.com/office/drawing/2014/main" val="1865256002"/>
                    </a:ext>
                  </a:extLst>
                </a:gridCol>
              </a:tblGrid>
              <a:tr h="379214">
                <a:tc>
                  <a:txBody>
                    <a:bodyPr/>
                    <a:lstStyle/>
                    <a:p>
                      <a:pPr algn="ctr" fontAlgn="auto"/>
                      <a:r>
                        <a:rPr lang="en-GB" sz="1200" b="1" u="sng" dirty="0">
                          <a:solidFill>
                            <a:srgbClr val="FF0000"/>
                          </a:solidFill>
                          <a:effectLst/>
                        </a:rPr>
                        <a:t>​The present tense</a:t>
                      </a:r>
                      <a:endParaRPr lang="en-GB" sz="1200" b="1" u="sng" dirty="0">
                        <a:solidFill>
                          <a:srgbClr val="FF0000"/>
                        </a:solidFill>
                        <a:effectLst/>
                        <a:latin typeface="Arial"/>
                      </a:endParaRPr>
                    </a:p>
                  </a:txBody>
                  <a:tcPr marL="74295" marR="74295" marT="37148" marB="37148"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solidFill>
                            <a:schemeClr val="tx1"/>
                          </a:solidFill>
                          <a:effectLst/>
                        </a:rPr>
                        <a:t>AR verb ​</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solidFill>
                            <a:schemeClr val="tx1"/>
                          </a:solidFill>
                          <a:effectLst/>
                        </a:rPr>
                        <a:t>ER verb​</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solidFill>
                            <a:schemeClr val="tx1"/>
                          </a:solidFill>
                          <a:effectLst/>
                        </a:rPr>
                        <a:t>IR verb​</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710357880"/>
                  </a:ext>
                </a:extLst>
              </a:tr>
              <a:tr h="224433">
                <a:tc>
                  <a:txBody>
                    <a:bodyPr/>
                    <a:lstStyle/>
                    <a:p>
                      <a:pPr fontAlgn="base"/>
                      <a:r>
                        <a:rPr lang="en-US" sz="1200" err="1">
                          <a:effectLst/>
                        </a:rPr>
                        <a:t>yo</a:t>
                      </a:r>
                      <a:r>
                        <a:rPr lang="en-US" sz="1200">
                          <a:effectLst/>
                        </a:rPr>
                        <a:t> (I)​</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-o​</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-o​</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-o​</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6995773"/>
                  </a:ext>
                </a:extLst>
              </a:tr>
              <a:tr h="224433">
                <a:tc>
                  <a:txBody>
                    <a:bodyPr/>
                    <a:lstStyle/>
                    <a:p>
                      <a:pPr fontAlgn="base"/>
                      <a:r>
                        <a:rPr lang="en-GB" sz="1200" err="1">
                          <a:effectLst/>
                        </a:rPr>
                        <a:t>tu</a:t>
                      </a:r>
                      <a:r>
                        <a:rPr lang="en-GB" sz="1200">
                          <a:effectLst/>
                        </a:rPr>
                        <a:t> (you)​</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-as​</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-es​</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-es​</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28904020"/>
                  </a:ext>
                </a:extLst>
              </a:tr>
              <a:tr h="224433">
                <a:tc>
                  <a:txBody>
                    <a:bodyPr/>
                    <a:lstStyle/>
                    <a:p>
                      <a:pPr fontAlgn="base"/>
                      <a:r>
                        <a:rPr lang="en-GB" sz="1200" err="1">
                          <a:effectLst/>
                        </a:rPr>
                        <a:t>él</a:t>
                      </a:r>
                      <a:r>
                        <a:rPr lang="en-GB" sz="1200">
                          <a:effectLst/>
                        </a:rPr>
                        <a:t>/</a:t>
                      </a:r>
                      <a:r>
                        <a:rPr lang="en-GB" sz="1200" err="1">
                          <a:effectLst/>
                        </a:rPr>
                        <a:t>ella</a:t>
                      </a:r>
                      <a:r>
                        <a:rPr lang="en-GB" sz="1200">
                          <a:effectLst/>
                        </a:rPr>
                        <a:t> (he/she) ​</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dirty="0">
                          <a:effectLst/>
                        </a:rPr>
                        <a:t>-a​</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a:effectLst/>
                        </a:rPr>
                        <a:t>-e​</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US" sz="1200">
                          <a:effectLst/>
                        </a:rPr>
                        <a:t>-e​</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566463042"/>
                  </a:ext>
                </a:extLst>
              </a:tr>
              <a:tr h="224433">
                <a:tc>
                  <a:txBody>
                    <a:bodyPr/>
                    <a:lstStyle/>
                    <a:p>
                      <a:pPr fontAlgn="base"/>
                      <a:r>
                        <a:rPr lang="en-GB" sz="1200" err="1">
                          <a:effectLst/>
                        </a:rPr>
                        <a:t>nosotros</a:t>
                      </a:r>
                      <a:r>
                        <a:rPr lang="en-GB" sz="1200">
                          <a:effectLst/>
                        </a:rPr>
                        <a:t>/as (we)​</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t>
                      </a:r>
                      <a:r>
                        <a:rPr lang="en-GB" sz="1200" err="1">
                          <a:effectLst/>
                        </a:rPr>
                        <a:t>amos</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t>
                      </a:r>
                      <a:r>
                        <a:rPr lang="en-GB" sz="1200" err="1">
                          <a:effectLst/>
                        </a:rPr>
                        <a:t>emos</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t>
                      </a:r>
                      <a:r>
                        <a:rPr lang="en-GB" sz="1200" err="1">
                          <a:effectLst/>
                        </a:rPr>
                        <a:t>imos</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728844119"/>
                  </a:ext>
                </a:extLst>
              </a:tr>
              <a:tr h="379214">
                <a:tc>
                  <a:txBody>
                    <a:bodyPr/>
                    <a:lstStyle/>
                    <a:p>
                      <a:pPr fontAlgn="base"/>
                      <a:r>
                        <a:rPr lang="en-GB" sz="1200" err="1">
                          <a:effectLst/>
                        </a:rPr>
                        <a:t>vosotros</a:t>
                      </a:r>
                      <a:r>
                        <a:rPr lang="en-GB" sz="1200">
                          <a:effectLst/>
                        </a:rPr>
                        <a:t>/as (you all)​</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t>
                      </a:r>
                      <a:r>
                        <a:rPr lang="en-GB" sz="1200" err="1">
                          <a:effectLst/>
                        </a:rPr>
                        <a:t>áis</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t>
                      </a:r>
                      <a:r>
                        <a:rPr lang="en-GB" sz="1200" err="1">
                          <a:effectLst/>
                        </a:rPr>
                        <a:t>éis</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 </a:t>
                      </a:r>
                      <a:r>
                        <a:rPr lang="en-GB" sz="1200" err="1">
                          <a:effectLst/>
                        </a:rPr>
                        <a:t>ís</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966272123"/>
                  </a:ext>
                </a:extLst>
              </a:tr>
              <a:tr h="224433">
                <a:tc>
                  <a:txBody>
                    <a:bodyPr/>
                    <a:lstStyle/>
                    <a:p>
                      <a:pPr fontAlgn="base"/>
                      <a:r>
                        <a:rPr lang="en-GB" sz="1200" err="1">
                          <a:effectLst/>
                        </a:rPr>
                        <a:t>ellos</a:t>
                      </a:r>
                      <a:r>
                        <a:rPr lang="en-GB" sz="1200">
                          <a:effectLst/>
                        </a:rPr>
                        <a:t>/</a:t>
                      </a:r>
                      <a:r>
                        <a:rPr lang="en-GB" sz="1200" err="1">
                          <a:effectLst/>
                        </a:rPr>
                        <a:t>ellas</a:t>
                      </a:r>
                      <a:r>
                        <a:rPr lang="en-GB" sz="1200">
                          <a:effectLst/>
                        </a:rPr>
                        <a:t> (they) ​</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-an ​</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a:effectLst/>
                        </a:rPr>
                        <a:t>-</a:t>
                      </a:r>
                      <a:r>
                        <a:rPr lang="en-GB" sz="1200" err="1">
                          <a:effectLst/>
                        </a:rPr>
                        <a:t>en</a:t>
                      </a:r>
                      <a:r>
                        <a:rPr lang="en-GB" sz="1200">
                          <a:effectLst/>
                        </a:rPr>
                        <a:t>​</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fontAlgn="base"/>
                      <a:r>
                        <a:rPr lang="en-GB" sz="1200" dirty="0">
                          <a:effectLst/>
                        </a:rPr>
                        <a:t>-</a:t>
                      </a:r>
                      <a:r>
                        <a:rPr lang="en-GB" sz="1200" dirty="0" err="1">
                          <a:effectLst/>
                        </a:rPr>
                        <a:t>en</a:t>
                      </a:r>
                      <a:r>
                        <a:rPr lang="en-GB" sz="1200" dirty="0">
                          <a:effectLst/>
                        </a:rPr>
                        <a:t> ​</a:t>
                      </a:r>
                    </a:p>
                  </a:txBody>
                  <a:tcPr marL="74295" marR="74295" marT="37148" marB="37148">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664183015"/>
                  </a:ext>
                </a:extLst>
              </a:tr>
            </a:tbl>
          </a:graphicData>
        </a:graphic>
      </p:graphicFrame>
      <p:sp>
        <p:nvSpPr>
          <p:cNvPr id="15" name="TextBox 1">
            <a:extLst>
              <a:ext uri="{FF2B5EF4-FFF2-40B4-BE49-F238E27FC236}">
                <a16:creationId xmlns:a16="http://schemas.microsoft.com/office/drawing/2014/main" id="{CE58439B-48F2-0969-5658-CF0CD34C7C63}"/>
              </a:ext>
            </a:extLst>
          </p:cNvPr>
          <p:cNvSpPr txBox="1"/>
          <p:nvPr/>
        </p:nvSpPr>
        <p:spPr>
          <a:xfrm>
            <a:off x="4231531" y="783998"/>
            <a:ext cx="5697733" cy="2291013"/>
          </a:xfrm>
          <a:prstGeom prst="rect">
            <a:avLst/>
          </a:prstGeom>
          <a:noFill/>
          <a:ln>
            <a:solidFill>
              <a:schemeClr val="tx1"/>
            </a:solidFill>
          </a:ln>
        </p:spPr>
        <p:txBody>
          <a:bodyPr wrap="square" lIns="74295" tIns="37148" rIns="74295" bIns="37148"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u="sng" dirty="0">
                <a:solidFill>
                  <a:srgbClr val="FF0000"/>
                </a:solidFill>
              </a:rPr>
              <a:t>The future tense in Spanish</a:t>
            </a:r>
            <a:endParaRPr lang="en-GB" sz="1200" b="1" u="sng" dirty="0">
              <a:solidFill>
                <a:srgbClr val="FF0000"/>
              </a:solidFill>
              <a:cs typeface="Calibri"/>
            </a:endParaRPr>
          </a:p>
          <a:p>
            <a:r>
              <a:rPr lang="en-GB" sz="1200" b="1" dirty="0"/>
              <a:t>You can talk about the future</a:t>
            </a:r>
            <a:r>
              <a:rPr lang="en-GB" sz="1200" dirty="0"/>
              <a:t> by using the </a:t>
            </a:r>
            <a:r>
              <a:rPr lang="en-GB" sz="1200" b="1" dirty="0"/>
              <a:t>near future </a:t>
            </a:r>
            <a:r>
              <a:rPr lang="en-GB" sz="1200" dirty="0"/>
              <a:t>tense.</a:t>
            </a:r>
          </a:p>
          <a:p>
            <a:r>
              <a:rPr lang="en-GB" sz="1200" dirty="0"/>
              <a:t>Use part of the verb IR + a + the infinitive to say what you are </a:t>
            </a:r>
            <a:r>
              <a:rPr lang="en-GB" sz="1200" b="1" dirty="0"/>
              <a:t>going</a:t>
            </a:r>
            <a:r>
              <a:rPr lang="en-GB" sz="1200" dirty="0"/>
              <a:t> to do. </a:t>
            </a:r>
            <a:endParaRPr lang="en-GB" sz="1200" dirty="0">
              <a:cs typeface="Calibri"/>
            </a:endParaRPr>
          </a:p>
          <a:p>
            <a:endParaRPr lang="en-GB" sz="1200" dirty="0"/>
          </a:p>
          <a:p>
            <a:r>
              <a:rPr lang="en-GB" sz="1200" dirty="0"/>
              <a:t>Este </a:t>
            </a:r>
            <a:r>
              <a:rPr lang="en-GB" sz="1200" dirty="0" err="1"/>
              <a:t>tarde</a:t>
            </a:r>
            <a:r>
              <a:rPr lang="en-GB" sz="1200" dirty="0"/>
              <a:t> </a:t>
            </a:r>
            <a:r>
              <a:rPr lang="en-GB" sz="1200" b="1" dirty="0" err="1"/>
              <a:t>voy</a:t>
            </a:r>
            <a:r>
              <a:rPr lang="en-GB" sz="1200" b="1" dirty="0"/>
              <a:t> a </a:t>
            </a:r>
            <a:r>
              <a:rPr lang="en-GB" sz="1200" b="1" dirty="0" err="1"/>
              <a:t>jugar</a:t>
            </a:r>
            <a:r>
              <a:rPr lang="en-GB" sz="1200" dirty="0"/>
              <a:t> al </a:t>
            </a:r>
            <a:r>
              <a:rPr lang="en-GB" sz="1200" dirty="0" err="1"/>
              <a:t>tenis</a:t>
            </a:r>
            <a:r>
              <a:rPr lang="en-GB" sz="1200" dirty="0"/>
              <a:t>.</a:t>
            </a:r>
            <a:r>
              <a:rPr lang="en-GB" sz="1200" i="1" dirty="0"/>
              <a:t> This evening I am going to play tennis. </a:t>
            </a:r>
            <a:endParaRPr lang="en-GB" sz="1200" dirty="0">
              <a:cs typeface="Calibri"/>
            </a:endParaRPr>
          </a:p>
          <a:p>
            <a:r>
              <a:rPr lang="es-ES_tradnl" sz="1200" dirty="0"/>
              <a:t>Mañana</a:t>
            </a:r>
            <a:r>
              <a:rPr lang="en-GB" sz="1200" dirty="0"/>
              <a:t> Paul </a:t>
            </a:r>
            <a:r>
              <a:rPr lang="en-GB" sz="1200" b="1" dirty="0" err="1"/>
              <a:t>va</a:t>
            </a:r>
            <a:r>
              <a:rPr lang="en-GB" sz="1200" b="1" dirty="0"/>
              <a:t> a </a:t>
            </a:r>
            <a:r>
              <a:rPr lang="en-GB" sz="1200" b="1" dirty="0" err="1"/>
              <a:t>hacer</a:t>
            </a:r>
            <a:r>
              <a:rPr lang="en-GB" sz="1200" dirty="0"/>
              <a:t> un pastel.</a:t>
            </a:r>
            <a:r>
              <a:rPr lang="en-GB" sz="1200" i="1" dirty="0"/>
              <a:t> Tomorrow Paul is going to make a cake.</a:t>
            </a:r>
            <a:endParaRPr lang="en-GB" sz="1200" dirty="0"/>
          </a:p>
          <a:p>
            <a:endParaRPr lang="en-GB" sz="1200" i="1" dirty="0">
              <a:cs typeface="Calibri"/>
            </a:endParaRPr>
          </a:p>
          <a:p>
            <a:r>
              <a:rPr lang="en-GB" sz="1200" dirty="0">
                <a:cs typeface="Calibri"/>
              </a:rPr>
              <a:t>You can also use the following phrases with an infinitive to refer to the future.</a:t>
            </a:r>
          </a:p>
          <a:p>
            <a:r>
              <a:rPr lang="en-GB" sz="1200" i="1" dirty="0" err="1">
                <a:cs typeface="Calibri"/>
              </a:rPr>
              <a:t>Quiero</a:t>
            </a:r>
            <a:r>
              <a:rPr lang="en-GB" sz="1200" i="1" dirty="0">
                <a:cs typeface="Calibri"/>
              </a:rPr>
              <a:t> = I want</a:t>
            </a:r>
            <a:endParaRPr lang="en-GB" sz="1200" dirty="0">
              <a:cs typeface="Calibri"/>
            </a:endParaRPr>
          </a:p>
          <a:p>
            <a:r>
              <a:rPr lang="en-GB" sz="1200" i="1" dirty="0">
                <a:cs typeface="Calibri"/>
              </a:rPr>
              <a:t>Me </a:t>
            </a:r>
            <a:r>
              <a:rPr lang="en-GB" sz="1200" i="1" dirty="0" err="1">
                <a:cs typeface="Calibri"/>
              </a:rPr>
              <a:t>gustaría</a:t>
            </a:r>
            <a:r>
              <a:rPr lang="en-GB" sz="1200" i="1" dirty="0">
                <a:cs typeface="Calibri"/>
              </a:rPr>
              <a:t> = I would like</a:t>
            </a:r>
            <a:endParaRPr lang="en-GB" sz="1200" dirty="0">
              <a:cs typeface="Calibri"/>
            </a:endParaRPr>
          </a:p>
          <a:p>
            <a:r>
              <a:rPr lang="en-GB" sz="1200" i="1" dirty="0">
                <a:cs typeface="Calibri"/>
              </a:rPr>
              <a:t>Quisiera = I would like</a:t>
            </a:r>
            <a:endParaRPr lang="en-GB" sz="1200" dirty="0">
              <a:cs typeface="Calibri"/>
            </a:endParaRPr>
          </a:p>
          <a:p>
            <a:r>
              <a:rPr lang="en-GB" sz="1200" i="1" dirty="0">
                <a:cs typeface="Calibri"/>
              </a:rPr>
              <a:t>Espero = I hope </a:t>
            </a:r>
            <a:endParaRPr lang="en-GB" sz="1200" dirty="0">
              <a:cs typeface="Calibri"/>
            </a:endParaRPr>
          </a:p>
        </p:txBody>
      </p:sp>
    </p:spTree>
    <p:extLst>
      <p:ext uri="{BB962C8B-B14F-4D97-AF65-F5344CB8AC3E}">
        <p14:creationId xmlns:p14="http://schemas.microsoft.com/office/powerpoint/2010/main" val="27633918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0DE9C-E552-81BC-CD74-A0F69CA236FE}"/>
            </a:ext>
          </a:extLst>
        </p:cNvPr>
        <p:cNvGrpSpPr/>
        <p:nvPr/>
      </p:nvGrpSpPr>
      <p:grpSpPr>
        <a:xfrm>
          <a:off x="0" y="0"/>
          <a:ext cx="0" cy="0"/>
          <a:chOff x="0" y="0"/>
          <a:chExt cx="0" cy="0"/>
        </a:xfrm>
      </p:grpSpPr>
      <p:sp>
        <p:nvSpPr>
          <p:cNvPr id="55" name="Title 1">
            <a:extLst>
              <a:ext uri="{FF2B5EF4-FFF2-40B4-BE49-F238E27FC236}">
                <a16:creationId xmlns:a16="http://schemas.microsoft.com/office/drawing/2014/main" id="{947AC703-A511-8A93-0DDA-A1DA6919F8F7}"/>
              </a:ext>
            </a:extLst>
          </p:cNvPr>
          <p:cNvSpPr txBox="1">
            <a:spLocks/>
          </p:cNvSpPr>
          <p:nvPr/>
        </p:nvSpPr>
        <p:spPr>
          <a:xfrm>
            <a:off x="415925" y="67680"/>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Spanish </a:t>
            </a:r>
            <a:endParaRPr lang="en-GB" sz="1400" dirty="0">
              <a:solidFill>
                <a:schemeClr val="bg1"/>
              </a:solidFill>
              <a:latin typeface="+mn-lt"/>
              <a:ea typeface="Calibri"/>
              <a:cs typeface="Calibri"/>
            </a:endParaRPr>
          </a:p>
        </p:txBody>
      </p:sp>
      <p:sp>
        <p:nvSpPr>
          <p:cNvPr id="8" name="TextBox 7">
            <a:extLst>
              <a:ext uri="{FF2B5EF4-FFF2-40B4-BE49-F238E27FC236}">
                <a16:creationId xmlns:a16="http://schemas.microsoft.com/office/drawing/2014/main" id="{5E09BB4C-CDF0-C018-5D3C-DFB941890AD4}"/>
              </a:ext>
            </a:extLst>
          </p:cNvPr>
          <p:cNvSpPr txBox="1"/>
          <p:nvPr/>
        </p:nvSpPr>
        <p:spPr>
          <a:xfrm>
            <a:off x="3550572" y="517206"/>
            <a:ext cx="2573082" cy="375104"/>
          </a:xfrm>
          <a:prstGeom prst="rect">
            <a:avLst/>
          </a:prstGeom>
          <a:solidFill>
            <a:srgbClr val="FFFF00"/>
          </a:solidFill>
        </p:spPr>
        <p:txBody>
          <a:bodyPr wrap="square" lIns="74295" tIns="37148" rIns="74295" bIns="37148" rtlCol="0" anchor="t">
            <a:spAutoFit/>
          </a:bodyPr>
          <a:lstStyle/>
          <a:p>
            <a:pPr algn="ctr"/>
            <a:r>
              <a:rPr lang="en-GB" sz="1950" b="1" dirty="0"/>
              <a:t>9.12 Festivals</a:t>
            </a:r>
          </a:p>
        </p:txBody>
      </p:sp>
      <p:graphicFrame>
        <p:nvGraphicFramePr>
          <p:cNvPr id="52" name="Taula 8">
            <a:extLst>
              <a:ext uri="{FF2B5EF4-FFF2-40B4-BE49-F238E27FC236}">
                <a16:creationId xmlns:a16="http://schemas.microsoft.com/office/drawing/2014/main" id="{709C9225-EC9D-9517-5A70-E9E0853A92CF}"/>
              </a:ext>
            </a:extLst>
          </p:cNvPr>
          <p:cNvGraphicFramePr>
            <a:graphicFrameLocks noGrp="1"/>
          </p:cNvGraphicFramePr>
          <p:nvPr>
            <p:extLst>
              <p:ext uri="{D42A27DB-BD31-4B8C-83A1-F6EECF244321}">
                <p14:modId xmlns:p14="http://schemas.microsoft.com/office/powerpoint/2010/main" val="1682914423"/>
              </p:ext>
            </p:extLst>
          </p:nvPr>
        </p:nvGraphicFramePr>
        <p:xfrm>
          <a:off x="289551" y="710915"/>
          <a:ext cx="2743504" cy="5783521"/>
        </p:xfrm>
        <a:graphic>
          <a:graphicData uri="http://schemas.openxmlformats.org/drawingml/2006/table">
            <a:tbl>
              <a:tblPr firstRow="1" firstCol="1" bandRow="1">
                <a:tableStyleId>{793D81CF-94F2-401A-BA57-92F5A7B2D0C5}</a:tableStyleId>
              </a:tblPr>
              <a:tblGrid>
                <a:gridCol w="1337616">
                  <a:extLst>
                    <a:ext uri="{9D8B030D-6E8A-4147-A177-3AD203B41FA5}">
                      <a16:colId xmlns:a16="http://schemas.microsoft.com/office/drawing/2014/main" val="1495000073"/>
                    </a:ext>
                  </a:extLst>
                </a:gridCol>
                <a:gridCol w="1405888">
                  <a:extLst>
                    <a:ext uri="{9D8B030D-6E8A-4147-A177-3AD203B41FA5}">
                      <a16:colId xmlns:a16="http://schemas.microsoft.com/office/drawing/2014/main" val="1103193975"/>
                    </a:ext>
                  </a:extLst>
                </a:gridCol>
              </a:tblGrid>
              <a:tr h="373375">
                <a:tc>
                  <a:txBody>
                    <a:bodyPr/>
                    <a:lstStyle/>
                    <a:p>
                      <a:r>
                        <a:rPr lang="es-ES" sz="12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¿Cuál es tu festival favorito?</a:t>
                      </a:r>
                      <a:endPar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What is your favourite festival</a:t>
                      </a:r>
                      <a:endParaRPr lang="en-GB"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253698">
                <a:tc>
                  <a:txBody>
                    <a:bodyPr/>
                    <a:lstStyle/>
                    <a:p>
                      <a:r>
                        <a:rPr lang="es-ES" sz="12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 festival favorito 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200" b="1" kern="1200" dirty="0">
                          <a:solidFill>
                            <a:srgbClr val="000000"/>
                          </a:solidFill>
                          <a:effectLst/>
                          <a:latin typeface="Calibri"/>
                          <a:ea typeface="Times New Roman" panose="02020603050405020304" pitchFamily="18" charset="0"/>
                          <a:cs typeface="Calibri"/>
                        </a:rPr>
                        <a:t>My favourite festival is..</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253698">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Navidad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a:ea typeface="Times New Roman" panose="02020603050405020304" pitchFamily="18" charset="0"/>
                          <a:cs typeface="Calibri"/>
                        </a:rPr>
                        <a:t>Christmas</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253698">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Nochebuena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Christmas Eve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253698">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Nochevieja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Year’s Eve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El día de año nuevo</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New Year’s Day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El día de los Reyes Magos</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Three Wise Men Day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253698">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 Semana Santa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Easter / Holy Week</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Las hogueras</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bonfires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La feria de abril</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April fair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Día de muertos</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a:ea typeface="Times New Roman" panose="02020603050405020304" pitchFamily="18" charset="0"/>
                          <a:cs typeface="Calibri"/>
                        </a:rPr>
                        <a:t>The day of the dead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El cumpleaños</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Birthday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4387745"/>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El carnaval</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Carnival</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4496511"/>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La feria</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Fair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51063527"/>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El día de la madre</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Mother’s day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3158136"/>
                  </a:ext>
                </a:extLst>
              </a:tr>
              <a:tr h="253698">
                <a:tc>
                  <a:txBody>
                    <a:bodyPr/>
                    <a:lstStyle/>
                    <a:p>
                      <a:r>
                        <a:rPr lang="es-ES" sz="1200" kern="1200" dirty="0">
                          <a:solidFill>
                            <a:srgbClr val="000000"/>
                          </a:solidFill>
                          <a:effectLst/>
                          <a:latin typeface="Calibri"/>
                          <a:ea typeface="Times New Roman" panose="02020603050405020304" pitchFamily="18" charset="0"/>
                          <a:cs typeface="Calibri"/>
                        </a:rPr>
                        <a:t>El día del padre</a:t>
                      </a:r>
                      <a:endParaRPr lang="en-GB" sz="1200" dirty="0">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Father’s day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37348670"/>
                  </a:ext>
                </a:extLst>
              </a:tr>
              <a:tr h="253698">
                <a:tc>
                  <a:txBody>
                    <a:bodyPr/>
                    <a:lstStyle/>
                    <a:p>
                      <a:r>
                        <a:rPr lang="es-ES" sz="1200" u="none" kern="1200" dirty="0">
                          <a:solidFill>
                            <a:srgbClr val="000000"/>
                          </a:solidFill>
                          <a:effectLst/>
                          <a:latin typeface="Calibri"/>
                          <a:ea typeface="Times New Roman" panose="02020603050405020304" pitchFamily="18" charset="0"/>
                          <a:cs typeface="Calibri"/>
                        </a:rPr>
                        <a:t>El día festivo</a:t>
                      </a:r>
                      <a:endParaRPr lang="en-GB" sz="1200" u="none">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US" sz="1200" u="none" kern="1200" dirty="0">
                          <a:solidFill>
                            <a:srgbClr val="000000"/>
                          </a:solidFill>
                          <a:effectLst/>
                          <a:latin typeface="Calibri"/>
                          <a:ea typeface="Times New Roman" panose="02020603050405020304" pitchFamily="18" charset="0"/>
                          <a:cs typeface="Calibri"/>
                        </a:rPr>
                        <a:t>Bank Holiday</a:t>
                      </a:r>
                      <a:endParaRPr lang="en-GB" sz="1200" u="none">
                        <a:effectLst/>
                        <a:latin typeface="Calibri"/>
                        <a:ea typeface="Times New Roman" panose="02020603050405020304" pitchFamily="18" charset="0"/>
                        <a:cs typeface="Calibri"/>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2421758"/>
                  </a:ext>
                </a:extLst>
              </a:tr>
              <a:tr h="253698">
                <a:tc>
                  <a:txBody>
                    <a:bodyPr/>
                    <a:lstStyle/>
                    <a:p>
                      <a:r>
                        <a:rPr lang="en-GB" sz="1200" dirty="0">
                          <a:effectLst/>
                          <a:latin typeface="Calibri" panose="020F0502020204030204" pitchFamily="34" charset="0"/>
                          <a:ea typeface="Times New Roman" panose="02020603050405020304" pitchFamily="18" charset="0"/>
                          <a:cs typeface="Calibri" panose="020F0502020204030204" pitchFamily="34" charset="0"/>
                        </a:rPr>
                        <a:t>El </a:t>
                      </a:r>
                      <a:r>
                        <a:rPr lang="en-GB" sz="1200" dirty="0" err="1">
                          <a:effectLst/>
                          <a:latin typeface="Calibri" panose="020F0502020204030204" pitchFamily="34" charset="0"/>
                          <a:ea typeface="Times New Roman" panose="02020603050405020304" pitchFamily="18" charset="0"/>
                          <a:cs typeface="Calibri" panose="020F0502020204030204" pitchFamily="34" charset="0"/>
                        </a:rPr>
                        <a:t>encierro</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The bull running</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01017972"/>
                  </a:ext>
                </a:extLst>
              </a:tr>
              <a:tr h="253698">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Las fallas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Fallas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02340366"/>
                  </a:ext>
                </a:extLst>
              </a:tr>
              <a:tr h="253698">
                <a:tc>
                  <a:txBody>
                    <a:bodyPr/>
                    <a:lstStyle/>
                    <a:p>
                      <a:r>
                        <a:rPr lang="es-ES" sz="1200" dirty="0" err="1">
                          <a:effectLst/>
                          <a:latin typeface="Calibri" panose="020F0502020204030204" pitchFamily="34" charset="0"/>
                          <a:ea typeface="Times New Roman" panose="02020603050405020304" pitchFamily="18" charset="0"/>
                          <a:cs typeface="Calibri" panose="020F0502020204030204" pitchFamily="34" charset="0"/>
                        </a:rPr>
                        <a:t>Els</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castells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Human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towers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07525919"/>
                  </a:ext>
                </a:extLst>
              </a:tr>
              <a:tr h="253698">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La Tomatina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spcAft>
                          <a:spcPts val="0"/>
                        </a:spcAft>
                      </a:pPr>
                      <a:r>
                        <a:rPr lang="es-ES" sz="1200" dirty="0" err="1">
                          <a:effectLst/>
                          <a:latin typeface="Calibri" panose="020F0502020204030204" pitchFamily="34" charset="0"/>
                          <a:ea typeface="Times New Roman" panose="02020603050405020304" pitchFamily="18" charset="0"/>
                          <a:cs typeface="Calibri" panose="020F0502020204030204" pitchFamily="34" charset="0"/>
                        </a:rPr>
                        <a:t>Tomato</a:t>
                      </a:r>
                      <a:r>
                        <a:rPr lang="es-ES" sz="1200" dirty="0">
                          <a:effectLst/>
                          <a:latin typeface="Calibri" panose="020F0502020204030204" pitchFamily="34" charset="0"/>
                          <a:ea typeface="Times New Roman" panose="02020603050405020304" pitchFamily="18" charset="0"/>
                          <a:cs typeface="Calibri" panose="020F0502020204030204" pitchFamily="34" charset="0"/>
                        </a:rPr>
                        <a:t> festival</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22324117"/>
                  </a:ext>
                </a:extLst>
              </a:tr>
            </a:tbl>
          </a:graphicData>
        </a:graphic>
      </p:graphicFrame>
      <p:pic>
        <p:nvPicPr>
          <p:cNvPr id="53" name="Picture 52">
            <a:extLst>
              <a:ext uri="{FF2B5EF4-FFF2-40B4-BE49-F238E27FC236}">
                <a16:creationId xmlns:a16="http://schemas.microsoft.com/office/drawing/2014/main" id="{74082FAC-1656-7A44-8DBC-F6BB82E152E5}"/>
              </a:ext>
            </a:extLst>
          </p:cNvPr>
          <p:cNvPicPr>
            <a:picLocks noChangeAspect="1"/>
          </p:cNvPicPr>
          <p:nvPr/>
        </p:nvPicPr>
        <p:blipFill>
          <a:blip r:embed="rId2"/>
          <a:stretch>
            <a:fillRect/>
          </a:stretch>
        </p:blipFill>
        <p:spPr>
          <a:xfrm>
            <a:off x="1866" y="1661780"/>
            <a:ext cx="274448" cy="279160"/>
          </a:xfrm>
          <a:prstGeom prst="rect">
            <a:avLst/>
          </a:prstGeom>
        </p:spPr>
      </p:pic>
      <p:pic>
        <p:nvPicPr>
          <p:cNvPr id="54" name="Picture 53">
            <a:extLst>
              <a:ext uri="{FF2B5EF4-FFF2-40B4-BE49-F238E27FC236}">
                <a16:creationId xmlns:a16="http://schemas.microsoft.com/office/drawing/2014/main" id="{81C282D3-ACF1-77F2-D8F0-D747096AA12E}"/>
              </a:ext>
            </a:extLst>
          </p:cNvPr>
          <p:cNvPicPr>
            <a:picLocks noChangeAspect="1"/>
          </p:cNvPicPr>
          <p:nvPr/>
        </p:nvPicPr>
        <p:blipFill>
          <a:blip r:embed="rId3"/>
          <a:stretch>
            <a:fillRect/>
          </a:stretch>
        </p:blipFill>
        <p:spPr>
          <a:xfrm>
            <a:off x="54849" y="1911725"/>
            <a:ext cx="199044" cy="279160"/>
          </a:xfrm>
          <a:prstGeom prst="rect">
            <a:avLst/>
          </a:prstGeom>
        </p:spPr>
      </p:pic>
      <p:pic>
        <p:nvPicPr>
          <p:cNvPr id="56" name="Picture 55">
            <a:extLst>
              <a:ext uri="{FF2B5EF4-FFF2-40B4-BE49-F238E27FC236}">
                <a16:creationId xmlns:a16="http://schemas.microsoft.com/office/drawing/2014/main" id="{B8485920-123B-6D9C-C455-4F00BC157038}"/>
              </a:ext>
            </a:extLst>
          </p:cNvPr>
          <p:cNvPicPr>
            <a:picLocks noChangeAspect="1"/>
          </p:cNvPicPr>
          <p:nvPr/>
        </p:nvPicPr>
        <p:blipFill>
          <a:blip r:embed="rId4"/>
          <a:stretch>
            <a:fillRect/>
          </a:stretch>
        </p:blipFill>
        <p:spPr>
          <a:xfrm>
            <a:off x="16752" y="2191787"/>
            <a:ext cx="275238" cy="278361"/>
          </a:xfrm>
          <a:prstGeom prst="rect">
            <a:avLst/>
          </a:prstGeom>
        </p:spPr>
      </p:pic>
      <p:pic>
        <p:nvPicPr>
          <p:cNvPr id="57" name="Picture 56">
            <a:extLst>
              <a:ext uri="{FF2B5EF4-FFF2-40B4-BE49-F238E27FC236}">
                <a16:creationId xmlns:a16="http://schemas.microsoft.com/office/drawing/2014/main" id="{EB99FFB0-3CB0-F69B-B2EA-9BF044B4833E}"/>
              </a:ext>
            </a:extLst>
          </p:cNvPr>
          <p:cNvPicPr>
            <a:picLocks noChangeAspect="1"/>
          </p:cNvPicPr>
          <p:nvPr/>
        </p:nvPicPr>
        <p:blipFill>
          <a:blip r:embed="rId5"/>
          <a:stretch>
            <a:fillRect/>
          </a:stretch>
        </p:blipFill>
        <p:spPr>
          <a:xfrm>
            <a:off x="36879" y="2470148"/>
            <a:ext cx="252027" cy="226016"/>
          </a:xfrm>
          <a:prstGeom prst="rect">
            <a:avLst/>
          </a:prstGeom>
        </p:spPr>
      </p:pic>
      <p:pic>
        <p:nvPicPr>
          <p:cNvPr id="58" name="Picture 57">
            <a:extLst>
              <a:ext uri="{FF2B5EF4-FFF2-40B4-BE49-F238E27FC236}">
                <a16:creationId xmlns:a16="http://schemas.microsoft.com/office/drawing/2014/main" id="{B7CCE177-2EA2-244A-F0FE-95AF5A3F0D46}"/>
              </a:ext>
            </a:extLst>
          </p:cNvPr>
          <p:cNvPicPr>
            <a:picLocks noChangeAspect="1"/>
          </p:cNvPicPr>
          <p:nvPr/>
        </p:nvPicPr>
        <p:blipFill>
          <a:blip r:embed="rId6"/>
          <a:stretch>
            <a:fillRect/>
          </a:stretch>
        </p:blipFill>
        <p:spPr>
          <a:xfrm>
            <a:off x="36879" y="2707192"/>
            <a:ext cx="252027" cy="196611"/>
          </a:xfrm>
          <a:prstGeom prst="rect">
            <a:avLst/>
          </a:prstGeom>
        </p:spPr>
      </p:pic>
      <p:pic>
        <p:nvPicPr>
          <p:cNvPr id="59" name="Picture 58">
            <a:extLst>
              <a:ext uri="{FF2B5EF4-FFF2-40B4-BE49-F238E27FC236}">
                <a16:creationId xmlns:a16="http://schemas.microsoft.com/office/drawing/2014/main" id="{6AB54E72-D9B2-C72D-1464-8285D46C5341}"/>
              </a:ext>
            </a:extLst>
          </p:cNvPr>
          <p:cNvPicPr>
            <a:picLocks noChangeAspect="1"/>
          </p:cNvPicPr>
          <p:nvPr/>
        </p:nvPicPr>
        <p:blipFill>
          <a:blip r:embed="rId7"/>
          <a:stretch>
            <a:fillRect/>
          </a:stretch>
        </p:blipFill>
        <p:spPr>
          <a:xfrm>
            <a:off x="46607" y="2914830"/>
            <a:ext cx="207286" cy="205303"/>
          </a:xfrm>
          <a:prstGeom prst="rect">
            <a:avLst/>
          </a:prstGeom>
        </p:spPr>
      </p:pic>
      <p:pic>
        <p:nvPicPr>
          <p:cNvPr id="60" name="Picture 2" descr="Bonfire PNG Images Transparent Background | PNG Play">
            <a:extLst>
              <a:ext uri="{FF2B5EF4-FFF2-40B4-BE49-F238E27FC236}">
                <a16:creationId xmlns:a16="http://schemas.microsoft.com/office/drawing/2014/main" id="{22AFB97A-80CF-4516-62EA-C469AAE078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30" y="3164372"/>
            <a:ext cx="274448" cy="27444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Este sábado, I Feria de Abril de Quer | Guada News">
            <a:extLst>
              <a:ext uri="{FF2B5EF4-FFF2-40B4-BE49-F238E27FC236}">
                <a16:creationId xmlns:a16="http://schemas.microsoft.com/office/drawing/2014/main" id="{94B84F26-FD17-54C9-17BD-DC94B376FE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18" y="3442219"/>
            <a:ext cx="251362" cy="2513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22BB0057-CAD4-0DBF-E1E7-6739FD22E047}"/>
              </a:ext>
            </a:extLst>
          </p:cNvPr>
          <p:cNvPicPr>
            <a:picLocks noChangeAspect="1"/>
          </p:cNvPicPr>
          <p:nvPr/>
        </p:nvPicPr>
        <p:blipFill>
          <a:blip r:embed="rId10"/>
          <a:stretch>
            <a:fillRect/>
          </a:stretch>
        </p:blipFill>
        <p:spPr>
          <a:xfrm>
            <a:off x="13958" y="3686339"/>
            <a:ext cx="278361" cy="278361"/>
          </a:xfrm>
          <a:prstGeom prst="rect">
            <a:avLst/>
          </a:prstGeom>
        </p:spPr>
      </p:pic>
      <p:pic>
        <p:nvPicPr>
          <p:cNvPr id="63" name="Picture 62">
            <a:extLst>
              <a:ext uri="{FF2B5EF4-FFF2-40B4-BE49-F238E27FC236}">
                <a16:creationId xmlns:a16="http://schemas.microsoft.com/office/drawing/2014/main" id="{CDF86801-710D-65DC-BFAC-CE8FAD0ED352}"/>
              </a:ext>
            </a:extLst>
          </p:cNvPr>
          <p:cNvPicPr>
            <a:picLocks noChangeAspect="1"/>
          </p:cNvPicPr>
          <p:nvPr/>
        </p:nvPicPr>
        <p:blipFill>
          <a:blip r:embed="rId11"/>
          <a:stretch>
            <a:fillRect/>
          </a:stretch>
        </p:blipFill>
        <p:spPr>
          <a:xfrm>
            <a:off x="54849" y="3952166"/>
            <a:ext cx="168491" cy="251363"/>
          </a:xfrm>
          <a:prstGeom prst="rect">
            <a:avLst/>
          </a:prstGeom>
        </p:spPr>
      </p:pic>
      <p:pic>
        <p:nvPicPr>
          <p:cNvPr id="64" name="Picture 63">
            <a:extLst>
              <a:ext uri="{FF2B5EF4-FFF2-40B4-BE49-F238E27FC236}">
                <a16:creationId xmlns:a16="http://schemas.microsoft.com/office/drawing/2014/main" id="{FC5C0FCB-85B1-2A27-AE35-D62350667CA6}"/>
              </a:ext>
            </a:extLst>
          </p:cNvPr>
          <p:cNvPicPr>
            <a:picLocks noChangeAspect="1"/>
          </p:cNvPicPr>
          <p:nvPr/>
        </p:nvPicPr>
        <p:blipFill>
          <a:blip r:embed="rId12"/>
          <a:stretch>
            <a:fillRect/>
          </a:stretch>
        </p:blipFill>
        <p:spPr>
          <a:xfrm>
            <a:off x="25307" y="4232095"/>
            <a:ext cx="267013" cy="199232"/>
          </a:xfrm>
          <a:prstGeom prst="rect">
            <a:avLst/>
          </a:prstGeom>
        </p:spPr>
      </p:pic>
      <p:pic>
        <p:nvPicPr>
          <p:cNvPr id="65" name="Picture 6" descr="Conferences | DLE | College of Education | SDSU">
            <a:extLst>
              <a:ext uri="{FF2B5EF4-FFF2-40B4-BE49-F238E27FC236}">
                <a16:creationId xmlns:a16="http://schemas.microsoft.com/office/drawing/2014/main" id="{4F9D1300-2CAC-0D91-5B4A-26C9919047B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9243"/>
          <a:stretch/>
        </p:blipFill>
        <p:spPr bwMode="auto">
          <a:xfrm>
            <a:off x="27640" y="4431327"/>
            <a:ext cx="267013" cy="2807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8" descr="Mamá Adulto Anciano Hijo PNG , Dos, Hijo, Día De La Madre PNG y PSD para  Descargar Gratis | Pngtree">
            <a:extLst>
              <a:ext uri="{FF2B5EF4-FFF2-40B4-BE49-F238E27FC236}">
                <a16:creationId xmlns:a16="http://schemas.microsoft.com/office/drawing/2014/main" id="{69A4946D-C388-BEE2-4DF4-3F1D8ABEEA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66" y="4737663"/>
            <a:ext cx="267013" cy="2670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AC6FBF05-A478-21DF-D70A-5F04FE3207E8}"/>
              </a:ext>
            </a:extLst>
          </p:cNvPr>
          <p:cNvPicPr>
            <a:picLocks noChangeAspect="1"/>
          </p:cNvPicPr>
          <p:nvPr/>
        </p:nvPicPr>
        <p:blipFill>
          <a:blip r:embed="rId15"/>
          <a:stretch>
            <a:fillRect/>
          </a:stretch>
        </p:blipFill>
        <p:spPr>
          <a:xfrm>
            <a:off x="56086" y="5017038"/>
            <a:ext cx="197807" cy="215187"/>
          </a:xfrm>
          <a:prstGeom prst="rect">
            <a:avLst/>
          </a:prstGeom>
        </p:spPr>
      </p:pic>
      <p:pic>
        <p:nvPicPr>
          <p:cNvPr id="68" name="Picture 67">
            <a:extLst>
              <a:ext uri="{FF2B5EF4-FFF2-40B4-BE49-F238E27FC236}">
                <a16:creationId xmlns:a16="http://schemas.microsoft.com/office/drawing/2014/main" id="{68D9D616-7795-AB1D-021C-6D2772066676}"/>
              </a:ext>
            </a:extLst>
          </p:cNvPr>
          <p:cNvPicPr>
            <a:picLocks noChangeAspect="1"/>
          </p:cNvPicPr>
          <p:nvPr/>
        </p:nvPicPr>
        <p:blipFill>
          <a:blip r:embed="rId16"/>
          <a:stretch>
            <a:fillRect/>
          </a:stretch>
        </p:blipFill>
        <p:spPr>
          <a:xfrm>
            <a:off x="36879" y="5277116"/>
            <a:ext cx="219248" cy="202319"/>
          </a:xfrm>
          <a:prstGeom prst="rect">
            <a:avLst/>
          </a:prstGeom>
        </p:spPr>
      </p:pic>
      <p:graphicFrame>
        <p:nvGraphicFramePr>
          <p:cNvPr id="69" name="Taula 8">
            <a:extLst>
              <a:ext uri="{FF2B5EF4-FFF2-40B4-BE49-F238E27FC236}">
                <a16:creationId xmlns:a16="http://schemas.microsoft.com/office/drawing/2014/main" id="{9DB7C149-4E2E-F7C8-E956-F71C1D75EF6A}"/>
              </a:ext>
            </a:extLst>
          </p:cNvPr>
          <p:cNvGraphicFramePr>
            <a:graphicFrameLocks noGrp="1"/>
          </p:cNvGraphicFramePr>
          <p:nvPr>
            <p:extLst>
              <p:ext uri="{D42A27DB-BD31-4B8C-83A1-F6EECF244321}">
                <p14:modId xmlns:p14="http://schemas.microsoft.com/office/powerpoint/2010/main" val="3980684051"/>
              </p:ext>
            </p:extLst>
          </p:nvPr>
        </p:nvGraphicFramePr>
        <p:xfrm>
          <a:off x="3118578" y="905997"/>
          <a:ext cx="3437070" cy="4253230"/>
        </p:xfrm>
        <a:graphic>
          <a:graphicData uri="http://schemas.openxmlformats.org/drawingml/2006/table">
            <a:tbl>
              <a:tblPr firstRow="1" firstCol="1" bandRow="1">
                <a:tableStyleId>{793D81CF-94F2-401A-BA57-92F5A7B2D0C5}</a:tableStyleId>
              </a:tblPr>
              <a:tblGrid>
                <a:gridCol w="1772312">
                  <a:extLst>
                    <a:ext uri="{9D8B030D-6E8A-4147-A177-3AD203B41FA5}">
                      <a16:colId xmlns:a16="http://schemas.microsoft.com/office/drawing/2014/main" val="1495000073"/>
                    </a:ext>
                  </a:extLst>
                </a:gridCol>
                <a:gridCol w="1664758">
                  <a:extLst>
                    <a:ext uri="{9D8B030D-6E8A-4147-A177-3AD203B41FA5}">
                      <a16:colId xmlns:a16="http://schemas.microsoft.com/office/drawing/2014/main" val="1103193975"/>
                    </a:ext>
                  </a:extLst>
                </a:gridCol>
              </a:tblGrid>
              <a:tr h="159153">
                <a:tc>
                  <a:txBody>
                    <a:bodyPr/>
                    <a:lstStyle/>
                    <a:p>
                      <a:pPr>
                        <a:spcAft>
                          <a:spcPts val="0"/>
                        </a:spcAft>
                      </a:pPr>
                      <a:r>
                        <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GB" sz="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Qué</a:t>
                      </a:r>
                      <a:r>
                        <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hacemos para </a:t>
                      </a:r>
                      <a:r>
                        <a:rPr lang="en-GB" sz="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celebrar</a:t>
                      </a:r>
                      <a:r>
                        <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fr-FR" sz="1200" b="0" kern="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What</a:t>
                      </a:r>
                      <a:r>
                        <a:rPr lang="fr-FR"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do </a:t>
                      </a:r>
                      <a:r>
                        <a:rPr lang="fr-FR" sz="1200" b="0" kern="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we</a:t>
                      </a:r>
                      <a:r>
                        <a:rPr lang="fr-FR"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do to </a:t>
                      </a:r>
                      <a:r>
                        <a:rPr lang="fr-FR" sz="1200" b="0" kern="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celebrate</a:t>
                      </a:r>
                      <a:r>
                        <a:rPr lang="fr-FR"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6683">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levanto</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get up</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64448">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ducho</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shower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69879">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visto</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get dressed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77483">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Recibo</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regalos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receive presents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77483">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Soplo velas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I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blow</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candles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19128167"/>
                  </a:ext>
                </a:extLst>
              </a:tr>
              <a:tr h="177483">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Monto el árbol de Navidad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I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put</a:t>
                      </a:r>
                      <a:r>
                        <a:rPr lang="es-ES" sz="1200" dirty="0">
                          <a:effectLst/>
                          <a:latin typeface="Calibri" panose="020F0502020204030204" pitchFamily="34" charset="0"/>
                          <a:ea typeface="Times New Roman" panose="02020603050405020304" pitchFamily="18" charset="0"/>
                          <a:cs typeface="Calibri" panose="020F0502020204030204" pitchFamily="34" charset="0"/>
                        </a:rPr>
                        <a:t> up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the</a:t>
                      </a:r>
                      <a:r>
                        <a:rPr lang="es-ES" sz="1200" dirty="0">
                          <a:effectLst/>
                          <a:latin typeface="Calibri" panose="020F0502020204030204" pitchFamily="34" charset="0"/>
                          <a:ea typeface="Times New Roman" panose="02020603050405020304" pitchFamily="18" charset="0"/>
                          <a:cs typeface="Calibri" panose="020F0502020204030204" pitchFamily="34" charset="0"/>
                        </a:rPr>
                        <a:t> Christmas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tree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41397638"/>
                  </a:ext>
                </a:extLst>
              </a:tr>
              <a:tr h="177483">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Compro ropa nueva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I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buy</a:t>
                      </a:r>
                      <a:r>
                        <a:rPr lang="es-ES" sz="1200" dirty="0">
                          <a:effectLst/>
                          <a:latin typeface="Calibri" panose="020F0502020204030204" pitchFamily="34" charset="0"/>
                          <a:ea typeface="Times New Roman" panose="02020603050405020304" pitchFamily="18" charset="0"/>
                          <a:cs typeface="Calibri" panose="020F0502020204030204" pitchFamily="34" charset="0"/>
                        </a:rPr>
                        <a:t> new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clothes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589300"/>
                  </a:ext>
                </a:extLst>
              </a:tr>
              <a:tr h="594360">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Voy</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la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iglesia</a:t>
                      </a:r>
                      <a:endPar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Voy</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la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mezquita</a:t>
                      </a:r>
                      <a:endPar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Voy</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la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plaza</a:t>
                      </a:r>
                      <a:endPar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Voy</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casa de…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church</a:t>
                      </a:r>
                    </a:p>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the mosque</a:t>
                      </a:r>
                    </a:p>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the square</a:t>
                      </a:r>
                    </a:p>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go to …’s house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46274721"/>
                  </a:ext>
                </a:extLst>
              </a:tr>
              <a:tr h="156845">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llega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arrives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5568378"/>
                  </a:ext>
                </a:extLst>
              </a:tr>
              <a:tr h="156845">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Comemos</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eat…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51171485"/>
                  </a:ext>
                </a:extLst>
              </a:tr>
              <a:tr h="156845">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Ayunamos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err="1">
                          <a:effectLst/>
                          <a:latin typeface="Calibri" panose="020F0502020204030204" pitchFamily="34" charset="0"/>
                          <a:ea typeface="Times New Roman" panose="02020603050405020304" pitchFamily="18" charset="0"/>
                          <a:cs typeface="Calibri" panose="020F0502020204030204" pitchFamily="34" charset="0"/>
                        </a:rPr>
                        <a:t>We</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fast</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34519086"/>
                  </a:ext>
                </a:extLst>
              </a:tr>
              <a:tr h="165100">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Jugamos</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juegos</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mesa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play table games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00304072"/>
                  </a:ext>
                </a:extLst>
              </a:tr>
              <a:tr h="160973">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Celebramos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celebrate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2588466"/>
                  </a:ext>
                </a:extLst>
              </a:tr>
              <a:tr h="167852">
                <a:tc>
                  <a:txBody>
                    <a:bodyPr/>
                    <a:lstStyle/>
                    <a:p>
                      <a:pPr>
                        <a:spcAft>
                          <a:spcPts val="0"/>
                        </a:spcAft>
                      </a:pP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 paso </a:t>
                      </a: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muy</a:t>
                      </a:r>
                      <a:r>
                        <a:rPr lang="fr-FR"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bien</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 have a good time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4309829"/>
                  </a:ext>
                </a:extLst>
              </a:tr>
              <a:tr h="206375">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Me acuesto</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I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go</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to</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bed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59432023"/>
                  </a:ext>
                </a:extLst>
              </a:tr>
              <a:tr h="206375">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Voy a dormir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I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go</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to</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sleep</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30486191"/>
                  </a:ext>
                </a:extLst>
              </a:tr>
            </a:tbl>
          </a:graphicData>
        </a:graphic>
      </p:graphicFrame>
      <p:pic>
        <p:nvPicPr>
          <p:cNvPr id="70" name="Picture 69">
            <a:extLst>
              <a:ext uri="{FF2B5EF4-FFF2-40B4-BE49-F238E27FC236}">
                <a16:creationId xmlns:a16="http://schemas.microsoft.com/office/drawing/2014/main" id="{97950304-C2C7-D3D1-4F22-FE557D04BE4E}"/>
              </a:ext>
            </a:extLst>
          </p:cNvPr>
          <p:cNvPicPr>
            <a:picLocks noChangeAspect="1"/>
          </p:cNvPicPr>
          <p:nvPr/>
        </p:nvPicPr>
        <p:blipFill>
          <a:blip r:embed="rId17"/>
          <a:stretch>
            <a:fillRect/>
          </a:stretch>
        </p:blipFill>
        <p:spPr>
          <a:xfrm>
            <a:off x="13850" y="5518947"/>
            <a:ext cx="264883" cy="152970"/>
          </a:xfrm>
          <a:prstGeom prst="rect">
            <a:avLst/>
          </a:prstGeom>
        </p:spPr>
      </p:pic>
      <p:pic>
        <p:nvPicPr>
          <p:cNvPr id="71" name="Picture 2" descr="Castells Illustrations, Royalty-Free Vector Graphics &amp; Clip Art - iStock">
            <a:extLst>
              <a:ext uri="{FF2B5EF4-FFF2-40B4-BE49-F238E27FC236}">
                <a16:creationId xmlns:a16="http://schemas.microsoft.com/office/drawing/2014/main" id="{34767F25-611A-9E5E-BC5D-9297E8B3FC0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835" y="5953413"/>
            <a:ext cx="221475" cy="2214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Fallas, Dibujo, Falla Monumento imagen png - imagen transparente descarga  gratuita">
            <a:extLst>
              <a:ext uri="{FF2B5EF4-FFF2-40B4-BE49-F238E27FC236}">
                <a16:creationId xmlns:a16="http://schemas.microsoft.com/office/drawing/2014/main" id="{829E71CC-A95D-3E15-422B-19FEAAB3FEA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943" y="5702692"/>
            <a:ext cx="250170" cy="2112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Look For The Tomato - Logo De La Tomatina Png, Transparent Png ,  Transparent Png Image - PNGitem">
            <a:extLst>
              <a:ext uri="{FF2B5EF4-FFF2-40B4-BE49-F238E27FC236}">
                <a16:creationId xmlns:a16="http://schemas.microsoft.com/office/drawing/2014/main" id="{5DE0F996-37D8-38D0-3928-C77BDF4CF0B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0019" y="6236186"/>
            <a:ext cx="166108" cy="1529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4" name="Taula 8">
            <a:extLst>
              <a:ext uri="{FF2B5EF4-FFF2-40B4-BE49-F238E27FC236}">
                <a16:creationId xmlns:a16="http://schemas.microsoft.com/office/drawing/2014/main" id="{4F2C3E69-951A-41BD-513F-6196B35DD776}"/>
              </a:ext>
            </a:extLst>
          </p:cNvPr>
          <p:cNvGraphicFramePr>
            <a:graphicFrameLocks noGrp="1"/>
          </p:cNvGraphicFramePr>
          <p:nvPr>
            <p:extLst>
              <p:ext uri="{D42A27DB-BD31-4B8C-83A1-F6EECF244321}">
                <p14:modId xmlns:p14="http://schemas.microsoft.com/office/powerpoint/2010/main" val="1399957611"/>
              </p:ext>
            </p:extLst>
          </p:nvPr>
        </p:nvGraphicFramePr>
        <p:xfrm>
          <a:off x="6804858" y="4653003"/>
          <a:ext cx="3087292" cy="1655921"/>
        </p:xfrm>
        <a:graphic>
          <a:graphicData uri="http://schemas.openxmlformats.org/drawingml/2006/table">
            <a:tbl>
              <a:tblPr firstRow="1" firstCol="1" bandRow="1">
                <a:tableStyleId>{9DCAF9ED-07DC-4A11-8D7F-57B35C25682E}</a:tableStyleId>
              </a:tblPr>
              <a:tblGrid>
                <a:gridCol w="1591951">
                  <a:extLst>
                    <a:ext uri="{9D8B030D-6E8A-4147-A177-3AD203B41FA5}">
                      <a16:colId xmlns:a16="http://schemas.microsoft.com/office/drawing/2014/main" val="1495000073"/>
                    </a:ext>
                  </a:extLst>
                </a:gridCol>
                <a:gridCol w="1495341">
                  <a:extLst>
                    <a:ext uri="{9D8B030D-6E8A-4147-A177-3AD203B41FA5}">
                      <a16:colId xmlns:a16="http://schemas.microsoft.com/office/drawing/2014/main" val="1103193975"/>
                    </a:ext>
                  </a:extLst>
                </a:gridCol>
              </a:tblGrid>
              <a:tr h="272415">
                <a:tc>
                  <a:txBody>
                    <a:bodyPr/>
                    <a:lstStyle/>
                    <a:p>
                      <a:pPr>
                        <a:spcAft>
                          <a:spcPts val="0"/>
                        </a:spcAft>
                      </a:pPr>
                      <a:r>
                        <a:rPr lang="en-GB" sz="1200" dirty="0">
                          <a:solidFill>
                            <a:schemeClr val="bg1"/>
                          </a:solidFill>
                          <a:effectLst/>
                        </a:rPr>
                        <a:t>¿</a:t>
                      </a:r>
                      <a:r>
                        <a:rPr lang="en-GB" sz="1200" dirty="0" err="1">
                          <a:solidFill>
                            <a:schemeClr val="bg1"/>
                          </a:solidFill>
                          <a:effectLst/>
                        </a:rPr>
                        <a:t>Qué</a:t>
                      </a:r>
                      <a:r>
                        <a:rPr lang="en-GB" sz="1200" dirty="0">
                          <a:solidFill>
                            <a:schemeClr val="bg1"/>
                          </a:solidFill>
                          <a:effectLst/>
                        </a:rPr>
                        <a:t> </a:t>
                      </a:r>
                      <a:r>
                        <a:rPr lang="en-GB" sz="1200" dirty="0" err="1">
                          <a:solidFill>
                            <a:schemeClr val="bg1"/>
                          </a:solidFill>
                          <a:effectLst/>
                        </a:rPr>
                        <a:t>pasa</a:t>
                      </a:r>
                      <a:r>
                        <a:rPr lang="en-GB" sz="1200" dirty="0">
                          <a:solidFill>
                            <a:schemeClr val="bg1"/>
                          </a:solidFill>
                          <a:effectLst/>
                        </a:rPr>
                        <a:t> </a:t>
                      </a:r>
                      <a:r>
                        <a:rPr lang="en-GB" sz="1200" dirty="0" err="1">
                          <a:solidFill>
                            <a:schemeClr val="bg1"/>
                          </a:solidFill>
                          <a:effectLst/>
                        </a:rPr>
                        <a:t>en</a:t>
                      </a:r>
                      <a:r>
                        <a:rPr lang="en-GB" sz="1200" dirty="0">
                          <a:solidFill>
                            <a:schemeClr val="bg1"/>
                          </a:solidFill>
                          <a:effectLst/>
                        </a:rPr>
                        <a:t> la Tomatina?</a:t>
                      </a:r>
                      <a:endPar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solidFill>
                      <a:srgbClr val="C00000"/>
                    </a:solidFill>
                  </a:tcPr>
                </a:tc>
                <a:tc>
                  <a:txBody>
                    <a:bodyPr/>
                    <a:lstStyle/>
                    <a:p>
                      <a:r>
                        <a:rPr lang="fr-FR" sz="1200" b="0" kern="1200" dirty="0" err="1">
                          <a:solidFill>
                            <a:schemeClr val="bg1"/>
                          </a:solidFill>
                          <a:effectLst/>
                        </a:rPr>
                        <a:t>What</a:t>
                      </a:r>
                      <a:r>
                        <a:rPr lang="fr-FR" sz="1200" b="0" kern="1200" dirty="0">
                          <a:solidFill>
                            <a:schemeClr val="bg1"/>
                          </a:solidFill>
                          <a:effectLst/>
                        </a:rPr>
                        <a:t> </a:t>
                      </a:r>
                      <a:r>
                        <a:rPr lang="fr-FR" sz="1200" b="0" kern="1200" dirty="0" err="1">
                          <a:solidFill>
                            <a:schemeClr val="bg1"/>
                          </a:solidFill>
                          <a:effectLst/>
                        </a:rPr>
                        <a:t>happens</a:t>
                      </a:r>
                      <a:r>
                        <a:rPr lang="fr-FR" sz="1200" b="0" kern="1200" dirty="0">
                          <a:solidFill>
                            <a:schemeClr val="bg1"/>
                          </a:solidFill>
                          <a:effectLst/>
                        </a:rPr>
                        <a:t> in the </a:t>
                      </a:r>
                      <a:r>
                        <a:rPr lang="fr-FR" sz="1200" b="0" kern="1200" dirty="0" err="1">
                          <a:solidFill>
                            <a:schemeClr val="bg1"/>
                          </a:solidFill>
                          <a:effectLst/>
                        </a:rPr>
                        <a:t>tomato</a:t>
                      </a:r>
                      <a:r>
                        <a:rPr lang="fr-FR" sz="1200" b="0" kern="1200" dirty="0">
                          <a:solidFill>
                            <a:schemeClr val="bg1"/>
                          </a:solidFill>
                          <a:effectLst/>
                        </a:rPr>
                        <a:t> festival?</a:t>
                      </a:r>
                      <a:endParaRPr lang="en-GB"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2155769"/>
                  </a:ext>
                </a:extLst>
              </a:tr>
              <a:tr h="192881">
                <a:tc>
                  <a:txBody>
                    <a:bodyPr/>
                    <a:lstStyle/>
                    <a:p>
                      <a:pPr>
                        <a:spcAft>
                          <a:spcPts val="0"/>
                        </a:spcAft>
                      </a:pPr>
                      <a:r>
                        <a:rPr lang="fr-FR" sz="1200" kern="1200" dirty="0">
                          <a:solidFill>
                            <a:srgbClr val="000000"/>
                          </a:solidFill>
                          <a:effectLst/>
                        </a:rPr>
                        <a:t>La gente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eople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9364943"/>
                  </a:ext>
                </a:extLst>
              </a:tr>
              <a:tr h="164448">
                <a:tc>
                  <a:txBody>
                    <a:bodyPr/>
                    <a:lstStyle/>
                    <a:p>
                      <a:pPr>
                        <a:spcAft>
                          <a:spcPts val="0"/>
                        </a:spcAft>
                      </a:pPr>
                      <a:r>
                        <a:rPr lang="fr-FR" sz="1200" kern="1200" dirty="0">
                          <a:solidFill>
                            <a:srgbClr val="000000"/>
                          </a:solidFill>
                          <a:effectLst/>
                        </a:rPr>
                        <a:t>Lanza tomates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hrow</a:t>
                      </a:r>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tomatoes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4192609"/>
                  </a:ext>
                </a:extLst>
              </a:tr>
              <a:tr h="164448">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Aplasta tomates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err="1">
                          <a:effectLst/>
                          <a:latin typeface="Calibri" panose="020F0502020204030204" pitchFamily="34" charset="0"/>
                          <a:ea typeface="Times New Roman" panose="02020603050405020304" pitchFamily="18" charset="0"/>
                          <a:cs typeface="Calibri" panose="020F0502020204030204" pitchFamily="34" charset="0"/>
                        </a:rPr>
                        <a:t>Squish</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tomatoes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9254215"/>
                  </a:ext>
                </a:extLst>
              </a:tr>
              <a:tr h="169879">
                <a:tc>
                  <a:txBody>
                    <a:bodyPr/>
                    <a:lstStyle/>
                    <a:p>
                      <a:pPr>
                        <a:spcAft>
                          <a:spcPts val="0"/>
                        </a:spcAft>
                      </a:pPr>
                      <a:r>
                        <a:rPr lang="fr-FR" sz="1200" kern="1200" dirty="0">
                          <a:solidFill>
                            <a:srgbClr val="000000"/>
                          </a:solidFill>
                          <a:effectLst/>
                        </a:rPr>
                        <a:t>Se </a:t>
                      </a:r>
                      <a:r>
                        <a:rPr lang="fr-FR" sz="1200" kern="1200" dirty="0" err="1">
                          <a:solidFill>
                            <a:srgbClr val="000000"/>
                          </a:solidFill>
                          <a:effectLst/>
                        </a:rPr>
                        <a:t>ensucia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ets</a:t>
                      </a:r>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dirty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049113"/>
                  </a:ext>
                </a:extLst>
              </a:tr>
              <a:tr h="177483">
                <a:tc>
                  <a:txBody>
                    <a:bodyPr/>
                    <a:lstStyle/>
                    <a:p>
                      <a:pPr>
                        <a:spcAft>
                          <a:spcPts val="0"/>
                        </a:spcAft>
                      </a:pPr>
                      <a:r>
                        <a:rPr lang="fr-FR" sz="1200" kern="1200" dirty="0" err="1">
                          <a:solidFill>
                            <a:srgbClr val="000000"/>
                          </a:solidFill>
                          <a:effectLst/>
                        </a:rPr>
                        <a:t>Tiene</a:t>
                      </a:r>
                      <a:r>
                        <a:rPr lang="fr-FR" sz="1200" kern="1200" dirty="0">
                          <a:solidFill>
                            <a:srgbClr val="000000"/>
                          </a:solidFill>
                          <a:effectLst/>
                        </a:rPr>
                        <a:t> </a:t>
                      </a:r>
                      <a:r>
                        <a:rPr lang="fr-FR" sz="1200" kern="1200" dirty="0" err="1">
                          <a:solidFill>
                            <a:srgbClr val="000000"/>
                          </a:solidFill>
                          <a:effectLst/>
                        </a:rPr>
                        <a:t>lugar</a:t>
                      </a:r>
                      <a:r>
                        <a:rPr lang="fr-FR" sz="1200" kern="1200" dirty="0">
                          <a:solidFill>
                            <a:srgbClr val="000000"/>
                          </a:solidFill>
                          <a:effectLst/>
                        </a:rPr>
                        <a:t> en </a:t>
                      </a:r>
                      <a:r>
                        <a:rPr lang="fr-FR" sz="1200" kern="1200" dirty="0" err="1">
                          <a:solidFill>
                            <a:srgbClr val="000000"/>
                          </a:solidFill>
                          <a:effectLst/>
                        </a:rPr>
                        <a:t>Buñol</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akes</a:t>
                      </a:r>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place in </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Buñol</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9604496"/>
                  </a:ext>
                </a:extLst>
              </a:tr>
              <a:tr h="177483">
                <a:tc>
                  <a:txBody>
                    <a:bodyPr/>
                    <a:lstStyle/>
                    <a:p>
                      <a:pPr>
                        <a:spcAft>
                          <a:spcPts val="0"/>
                        </a:spcAft>
                      </a:pPr>
                      <a:r>
                        <a:rPr lang="es-ES" sz="1200" dirty="0">
                          <a:effectLst/>
                        </a:rPr>
                        <a:t>La batalla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err="1">
                          <a:effectLst/>
                          <a:latin typeface="Calibri" panose="020F0502020204030204" pitchFamily="34" charset="0"/>
                          <a:ea typeface="Times New Roman" panose="02020603050405020304" pitchFamily="18" charset="0"/>
                          <a:cs typeface="Calibri" panose="020F0502020204030204" pitchFamily="34" charset="0"/>
                        </a:rPr>
                        <a:t>The</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battle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9128167"/>
                  </a:ext>
                </a:extLst>
              </a:tr>
              <a:tr h="177483">
                <a:tc>
                  <a:txBody>
                    <a:bodyPr/>
                    <a:lstStyle/>
                    <a:p>
                      <a:pPr>
                        <a:spcAft>
                          <a:spcPts val="0"/>
                        </a:spcAft>
                      </a:pPr>
                      <a:r>
                        <a:rPr lang="es-ES" sz="1200" dirty="0">
                          <a:effectLst/>
                        </a:rPr>
                        <a:t>El caos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a:effectLst/>
                          <a:latin typeface="Calibri" panose="020F0502020204030204" pitchFamily="34" charset="0"/>
                          <a:ea typeface="Times New Roman" panose="02020603050405020304" pitchFamily="18" charset="0"/>
                          <a:cs typeface="Calibri" panose="020F0502020204030204" pitchFamily="34" charset="0"/>
                        </a:rPr>
                        <a:t>Chaos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1397638"/>
                  </a:ext>
                </a:extLst>
              </a:tr>
            </a:tbl>
          </a:graphicData>
        </a:graphic>
      </p:graphicFrame>
      <p:pic>
        <p:nvPicPr>
          <p:cNvPr id="75" name="Picture 8" descr="Fun Fact: La Tomatina festival in Spain | AGS international Movers">
            <a:extLst>
              <a:ext uri="{FF2B5EF4-FFF2-40B4-BE49-F238E27FC236}">
                <a16:creationId xmlns:a16="http://schemas.microsoft.com/office/drawing/2014/main" id="{A1BA9CEE-0EFC-47B1-AB82-010D3852D360}"/>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t="28971" b="16510"/>
          <a:stretch/>
        </p:blipFill>
        <p:spPr bwMode="auto">
          <a:xfrm>
            <a:off x="7449825" y="5660978"/>
            <a:ext cx="858310" cy="4694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6" name="Taula 8">
            <a:extLst>
              <a:ext uri="{FF2B5EF4-FFF2-40B4-BE49-F238E27FC236}">
                <a16:creationId xmlns:a16="http://schemas.microsoft.com/office/drawing/2014/main" id="{7394A7BC-7A31-DF78-AEBA-6443EB16B724}"/>
              </a:ext>
            </a:extLst>
          </p:cNvPr>
          <p:cNvGraphicFramePr>
            <a:graphicFrameLocks noGrp="1"/>
          </p:cNvGraphicFramePr>
          <p:nvPr>
            <p:extLst>
              <p:ext uri="{D42A27DB-BD31-4B8C-83A1-F6EECF244321}">
                <p14:modId xmlns:p14="http://schemas.microsoft.com/office/powerpoint/2010/main" val="1473126247"/>
              </p:ext>
            </p:extLst>
          </p:nvPr>
        </p:nvGraphicFramePr>
        <p:xfrm>
          <a:off x="6713779" y="179425"/>
          <a:ext cx="3088528" cy="2194560"/>
        </p:xfrm>
        <a:graphic>
          <a:graphicData uri="http://schemas.openxmlformats.org/drawingml/2006/table">
            <a:tbl>
              <a:tblPr firstRow="1" firstCol="1" bandRow="1">
                <a:tableStyleId>{FABFCF23-3B69-468F-B69F-88F6DE6A72F2}</a:tableStyleId>
              </a:tblPr>
              <a:tblGrid>
                <a:gridCol w="1592588">
                  <a:extLst>
                    <a:ext uri="{9D8B030D-6E8A-4147-A177-3AD203B41FA5}">
                      <a16:colId xmlns:a16="http://schemas.microsoft.com/office/drawing/2014/main" val="1495000073"/>
                    </a:ext>
                  </a:extLst>
                </a:gridCol>
                <a:gridCol w="1495940">
                  <a:extLst>
                    <a:ext uri="{9D8B030D-6E8A-4147-A177-3AD203B41FA5}">
                      <a16:colId xmlns:a16="http://schemas.microsoft.com/office/drawing/2014/main" val="1103193975"/>
                    </a:ext>
                  </a:extLst>
                </a:gridCol>
              </a:tblGrid>
              <a:tr h="297180">
                <a:tc>
                  <a:txBody>
                    <a:bodyPr/>
                    <a:lstStyle/>
                    <a:p>
                      <a:pPr>
                        <a:spcAft>
                          <a:spcPts val="0"/>
                        </a:spcAft>
                      </a:pPr>
                      <a:r>
                        <a:rPr lang="en-GB" sz="1200" dirty="0">
                          <a:solidFill>
                            <a:schemeClr val="bg1"/>
                          </a:solidFill>
                          <a:effectLst/>
                        </a:rPr>
                        <a:t>¿</a:t>
                      </a:r>
                      <a:r>
                        <a:rPr lang="en-GB" sz="1200" dirty="0" err="1">
                          <a:solidFill>
                            <a:schemeClr val="bg1"/>
                          </a:solidFill>
                          <a:effectLst/>
                        </a:rPr>
                        <a:t>Qué</a:t>
                      </a:r>
                      <a:r>
                        <a:rPr lang="en-GB" sz="1200" dirty="0">
                          <a:solidFill>
                            <a:schemeClr val="bg1"/>
                          </a:solidFill>
                          <a:effectLst/>
                        </a:rPr>
                        <a:t> </a:t>
                      </a:r>
                      <a:r>
                        <a:rPr lang="en-GB" sz="1200" dirty="0" err="1">
                          <a:solidFill>
                            <a:schemeClr val="bg1"/>
                          </a:solidFill>
                          <a:effectLst/>
                        </a:rPr>
                        <a:t>pasa</a:t>
                      </a:r>
                      <a:r>
                        <a:rPr lang="en-GB" sz="1200" dirty="0">
                          <a:solidFill>
                            <a:schemeClr val="bg1"/>
                          </a:solidFill>
                          <a:effectLst/>
                        </a:rPr>
                        <a:t> </a:t>
                      </a:r>
                      <a:r>
                        <a:rPr lang="en-GB" sz="1200" dirty="0" err="1">
                          <a:solidFill>
                            <a:schemeClr val="bg1"/>
                          </a:solidFill>
                          <a:effectLst/>
                        </a:rPr>
                        <a:t>en</a:t>
                      </a:r>
                      <a:r>
                        <a:rPr lang="en-GB" sz="1200" dirty="0">
                          <a:solidFill>
                            <a:schemeClr val="bg1"/>
                          </a:solidFill>
                          <a:effectLst/>
                        </a:rPr>
                        <a:t> </a:t>
                      </a:r>
                      <a:r>
                        <a:rPr lang="en-GB" sz="1200" dirty="0" err="1">
                          <a:solidFill>
                            <a:schemeClr val="bg1"/>
                          </a:solidFill>
                          <a:effectLst/>
                        </a:rPr>
                        <a:t>los</a:t>
                      </a:r>
                      <a:r>
                        <a:rPr lang="en-GB" sz="1200" dirty="0">
                          <a:solidFill>
                            <a:schemeClr val="bg1"/>
                          </a:solidFill>
                          <a:effectLst/>
                        </a:rPr>
                        <a:t> </a:t>
                      </a:r>
                      <a:r>
                        <a:rPr lang="en-GB" sz="1200" dirty="0" err="1">
                          <a:solidFill>
                            <a:schemeClr val="bg1"/>
                          </a:solidFill>
                          <a:effectLst/>
                        </a:rPr>
                        <a:t>encierros</a:t>
                      </a:r>
                      <a:r>
                        <a:rPr lang="en-GB" sz="1200" dirty="0">
                          <a:solidFill>
                            <a:schemeClr val="bg1"/>
                          </a:solidFill>
                          <a:effectLst/>
                        </a:rPr>
                        <a:t> / las corridas de toros ?</a:t>
                      </a:r>
                      <a:endPar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fr-FR" sz="1200" b="0" kern="1200" dirty="0" err="1">
                          <a:solidFill>
                            <a:schemeClr val="bg1"/>
                          </a:solidFill>
                          <a:effectLst/>
                        </a:rPr>
                        <a:t>What</a:t>
                      </a:r>
                      <a:r>
                        <a:rPr lang="fr-FR" sz="1200" b="0" kern="1200" dirty="0">
                          <a:solidFill>
                            <a:schemeClr val="bg1"/>
                          </a:solidFill>
                          <a:effectLst/>
                        </a:rPr>
                        <a:t> </a:t>
                      </a:r>
                      <a:r>
                        <a:rPr lang="fr-FR" sz="1200" b="0" kern="1200" dirty="0" err="1">
                          <a:solidFill>
                            <a:schemeClr val="bg1"/>
                          </a:solidFill>
                          <a:effectLst/>
                        </a:rPr>
                        <a:t>happens</a:t>
                      </a:r>
                      <a:r>
                        <a:rPr lang="fr-FR" sz="1200" b="0" kern="1200" dirty="0">
                          <a:solidFill>
                            <a:schemeClr val="bg1"/>
                          </a:solidFill>
                          <a:effectLst/>
                        </a:rPr>
                        <a:t> in the bull running / bull </a:t>
                      </a:r>
                      <a:r>
                        <a:rPr lang="fr-FR" sz="1200" b="0" kern="1200" dirty="0" err="1">
                          <a:solidFill>
                            <a:schemeClr val="bg1"/>
                          </a:solidFill>
                          <a:effectLst/>
                        </a:rPr>
                        <a:t>fighting</a:t>
                      </a:r>
                      <a:r>
                        <a:rPr lang="fr-FR" sz="1200" b="0" kern="1200" dirty="0">
                          <a:solidFill>
                            <a:schemeClr val="bg1"/>
                          </a:solidFill>
                          <a:effectLst/>
                        </a:rPr>
                        <a:t>?</a:t>
                      </a:r>
                      <a:endParaRPr lang="en-GB"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55769"/>
                  </a:ext>
                </a:extLst>
              </a:tr>
              <a:tr h="297180">
                <a:tc>
                  <a:txBody>
                    <a:bodyPr/>
                    <a:lstStyle/>
                    <a:p>
                      <a:pPr>
                        <a:spcAft>
                          <a:spcPts val="0"/>
                        </a:spcAft>
                      </a:pPr>
                      <a:r>
                        <a:rPr lang="fr-FR" sz="1200" kern="1200" dirty="0">
                          <a:solidFill>
                            <a:srgbClr val="000000"/>
                          </a:solidFill>
                          <a:effectLst/>
                        </a:rPr>
                        <a:t>San </a:t>
                      </a:r>
                      <a:r>
                        <a:rPr lang="fr-FR" sz="1200" kern="1200" dirty="0" err="1">
                          <a:solidFill>
                            <a:srgbClr val="000000"/>
                          </a:solidFill>
                          <a:effectLst/>
                        </a:rPr>
                        <a:t>Fermín</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a:t>
                      </a:r>
                      <a:r>
                        <a:rPr lang="es-ES"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bull</a:t>
                      </a:r>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running festival </a:t>
                      </a:r>
                      <a:r>
                        <a:rPr lang="es-ES"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held</a:t>
                      </a:r>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Pamplona </a:t>
                      </a:r>
                      <a:r>
                        <a:rPr lang="es-ES"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every</a:t>
                      </a:r>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July</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9364943"/>
                  </a:ext>
                </a:extLst>
              </a:tr>
              <a:tr h="164448">
                <a:tc>
                  <a:txBody>
                    <a:bodyPr/>
                    <a:lstStyle/>
                    <a:p>
                      <a:pPr>
                        <a:spcAft>
                          <a:spcPts val="0"/>
                        </a:spcAft>
                      </a:pPr>
                      <a:r>
                        <a:rPr lang="fr-FR" sz="1200" kern="1200" dirty="0">
                          <a:solidFill>
                            <a:srgbClr val="000000"/>
                          </a:solidFill>
                          <a:effectLst/>
                        </a:rPr>
                        <a:t>Los toros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rPr>
                        <a:t>T</a:t>
                      </a:r>
                      <a:r>
                        <a:rPr lang="en-GB" sz="1200" kern="1200" dirty="0">
                          <a:solidFill>
                            <a:srgbClr val="000000"/>
                          </a:solidFill>
                          <a:effectLst/>
                        </a:rPr>
                        <a:t>he bulls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4192609"/>
                  </a:ext>
                </a:extLst>
              </a:tr>
              <a:tr h="169879">
                <a:tc>
                  <a:txBody>
                    <a:bodyPr/>
                    <a:lstStyle/>
                    <a:p>
                      <a:pPr>
                        <a:spcAft>
                          <a:spcPts val="0"/>
                        </a:spcAft>
                      </a:pPr>
                      <a:r>
                        <a:rPr lang="fr-FR" sz="1200" kern="1200" dirty="0">
                          <a:solidFill>
                            <a:srgbClr val="000000"/>
                          </a:solidFill>
                          <a:effectLst/>
                        </a:rPr>
                        <a:t>Las calles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a:t>
                      </a:r>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streets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049113"/>
                  </a:ext>
                </a:extLst>
              </a:tr>
              <a:tr h="177483">
                <a:tc>
                  <a:txBody>
                    <a:bodyPr/>
                    <a:lstStyle/>
                    <a:p>
                      <a:pPr>
                        <a:spcAft>
                          <a:spcPts val="0"/>
                        </a:spcAft>
                      </a:pPr>
                      <a:r>
                        <a:rPr lang="fr-FR" sz="1200" kern="1200" dirty="0" err="1">
                          <a:solidFill>
                            <a:srgbClr val="000000"/>
                          </a:solidFill>
                          <a:effectLst/>
                        </a:rPr>
                        <a:t>Correr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rPr>
                        <a:t>T</a:t>
                      </a:r>
                      <a:r>
                        <a:rPr lang="en-GB" sz="1200" kern="1200" dirty="0">
                          <a:solidFill>
                            <a:srgbClr val="000000"/>
                          </a:solidFill>
                          <a:effectLst/>
                        </a:rPr>
                        <a:t>o run</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9604496"/>
                  </a:ext>
                </a:extLst>
              </a:tr>
              <a:tr h="177483">
                <a:tc>
                  <a:txBody>
                    <a:bodyPr/>
                    <a:lstStyle/>
                    <a:p>
                      <a:pPr>
                        <a:spcAft>
                          <a:spcPts val="0"/>
                        </a:spcAft>
                      </a:pPr>
                      <a:r>
                        <a:rPr lang="es-ES" sz="1200" dirty="0">
                          <a:effectLst/>
                        </a:rPr>
                        <a:t>Las corridas de toros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err="1">
                          <a:effectLst/>
                        </a:rPr>
                        <a:t>Bullfighting</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9128167"/>
                  </a:ext>
                </a:extLst>
              </a:tr>
              <a:tr h="177483">
                <a:tc>
                  <a:txBody>
                    <a:bodyPr/>
                    <a:lstStyle/>
                    <a:p>
                      <a:pPr>
                        <a:spcAft>
                          <a:spcPts val="0"/>
                        </a:spcAft>
                      </a:pPr>
                      <a:r>
                        <a:rPr lang="es-ES" sz="1200" dirty="0">
                          <a:effectLst/>
                        </a:rPr>
                        <a:t>Los encierros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a:effectLst/>
                        </a:rPr>
                        <a:t>Bull running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1397638"/>
                  </a:ext>
                </a:extLst>
              </a:tr>
              <a:tr h="177483">
                <a:tc>
                  <a:txBody>
                    <a:bodyPr/>
                    <a:lstStyle/>
                    <a:p>
                      <a:pPr>
                        <a:spcAft>
                          <a:spcPts val="0"/>
                        </a:spcAft>
                      </a:pPr>
                      <a:r>
                        <a:rPr lang="es-ES" sz="1200" dirty="0">
                          <a:effectLst/>
                        </a:rPr>
                        <a:t>La plaza de toros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err="1">
                          <a:effectLst/>
                        </a:rPr>
                        <a:t>The</a:t>
                      </a:r>
                      <a:r>
                        <a:rPr lang="es-ES" sz="1200" dirty="0">
                          <a:effectLst/>
                        </a:rPr>
                        <a:t> </a:t>
                      </a:r>
                      <a:r>
                        <a:rPr lang="es-ES" sz="1200" dirty="0" err="1">
                          <a:effectLst/>
                        </a:rPr>
                        <a:t>bullring</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89300"/>
                  </a:ext>
                </a:extLst>
              </a:tr>
            </a:tbl>
          </a:graphicData>
        </a:graphic>
      </p:graphicFrame>
      <p:pic>
        <p:nvPicPr>
          <p:cNvPr id="77" name="Picture 10" descr="Inicio - Sanfermin.com">
            <a:extLst>
              <a:ext uri="{FF2B5EF4-FFF2-40B4-BE49-F238E27FC236}">
                <a16:creationId xmlns:a16="http://schemas.microsoft.com/office/drawing/2014/main" id="{E8C46D63-1067-C70D-E07E-52470D146F0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068789" y="1604817"/>
            <a:ext cx="837211" cy="5780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8" name="Taula 8">
            <a:extLst>
              <a:ext uri="{FF2B5EF4-FFF2-40B4-BE49-F238E27FC236}">
                <a16:creationId xmlns:a16="http://schemas.microsoft.com/office/drawing/2014/main" id="{560E3710-9DF0-7D60-355F-672E8B67DAF4}"/>
              </a:ext>
            </a:extLst>
          </p:cNvPr>
          <p:cNvGraphicFramePr>
            <a:graphicFrameLocks noGrp="1"/>
          </p:cNvGraphicFramePr>
          <p:nvPr>
            <p:extLst>
              <p:ext uri="{D42A27DB-BD31-4B8C-83A1-F6EECF244321}">
                <p14:modId xmlns:p14="http://schemas.microsoft.com/office/powerpoint/2010/main" val="2258363271"/>
              </p:ext>
            </p:extLst>
          </p:nvPr>
        </p:nvGraphicFramePr>
        <p:xfrm>
          <a:off x="6713779" y="2460649"/>
          <a:ext cx="3088528" cy="2011680"/>
        </p:xfrm>
        <a:graphic>
          <a:graphicData uri="http://schemas.openxmlformats.org/drawingml/2006/table">
            <a:tbl>
              <a:tblPr firstRow="1" firstCol="1" bandRow="1">
                <a:tableStyleId>{1E171933-4619-4E11-9A3F-F7608DF75F80}</a:tableStyleId>
              </a:tblPr>
              <a:tblGrid>
                <a:gridCol w="1592588">
                  <a:extLst>
                    <a:ext uri="{9D8B030D-6E8A-4147-A177-3AD203B41FA5}">
                      <a16:colId xmlns:a16="http://schemas.microsoft.com/office/drawing/2014/main" val="1495000073"/>
                    </a:ext>
                  </a:extLst>
                </a:gridCol>
                <a:gridCol w="1495940">
                  <a:extLst>
                    <a:ext uri="{9D8B030D-6E8A-4147-A177-3AD203B41FA5}">
                      <a16:colId xmlns:a16="http://schemas.microsoft.com/office/drawing/2014/main" val="1103193975"/>
                    </a:ext>
                  </a:extLst>
                </a:gridCol>
              </a:tblGrid>
              <a:tr h="159153">
                <a:tc>
                  <a:txBody>
                    <a:bodyPr/>
                    <a:lstStyle/>
                    <a:p>
                      <a:pPr>
                        <a:spcAft>
                          <a:spcPts val="0"/>
                        </a:spcAft>
                      </a:pPr>
                      <a:r>
                        <a:rPr lang="en-GB" sz="1200" dirty="0">
                          <a:solidFill>
                            <a:schemeClr val="bg1"/>
                          </a:solidFill>
                          <a:effectLst/>
                        </a:rPr>
                        <a:t>¿</a:t>
                      </a:r>
                      <a:r>
                        <a:rPr lang="en-GB" sz="1200" dirty="0" err="1">
                          <a:solidFill>
                            <a:schemeClr val="bg1"/>
                          </a:solidFill>
                          <a:effectLst/>
                        </a:rPr>
                        <a:t>Qué</a:t>
                      </a:r>
                      <a:r>
                        <a:rPr lang="en-GB" sz="1200" dirty="0">
                          <a:solidFill>
                            <a:schemeClr val="bg1"/>
                          </a:solidFill>
                          <a:effectLst/>
                        </a:rPr>
                        <a:t> </a:t>
                      </a:r>
                      <a:r>
                        <a:rPr lang="en-GB" sz="1200" dirty="0" err="1">
                          <a:solidFill>
                            <a:schemeClr val="bg1"/>
                          </a:solidFill>
                          <a:effectLst/>
                        </a:rPr>
                        <a:t>pasa</a:t>
                      </a:r>
                      <a:r>
                        <a:rPr lang="en-GB" sz="1200" dirty="0">
                          <a:solidFill>
                            <a:schemeClr val="bg1"/>
                          </a:solidFill>
                          <a:effectLst/>
                        </a:rPr>
                        <a:t> </a:t>
                      </a:r>
                      <a:r>
                        <a:rPr lang="en-GB" sz="1200" dirty="0" err="1">
                          <a:solidFill>
                            <a:schemeClr val="bg1"/>
                          </a:solidFill>
                          <a:effectLst/>
                        </a:rPr>
                        <a:t>en</a:t>
                      </a:r>
                      <a:r>
                        <a:rPr lang="en-GB" sz="1200" dirty="0">
                          <a:solidFill>
                            <a:schemeClr val="bg1"/>
                          </a:solidFill>
                          <a:effectLst/>
                        </a:rPr>
                        <a:t> las </a:t>
                      </a:r>
                      <a:r>
                        <a:rPr lang="en-GB" sz="1200" dirty="0" err="1">
                          <a:solidFill>
                            <a:schemeClr val="bg1"/>
                          </a:solidFill>
                          <a:effectLst/>
                        </a:rPr>
                        <a:t>Fallas</a:t>
                      </a:r>
                      <a:r>
                        <a:rPr lang="en-GB" sz="1200" dirty="0">
                          <a:solidFill>
                            <a:schemeClr val="bg1"/>
                          </a:solidFill>
                          <a:effectLst/>
                        </a:rPr>
                        <a:t>?</a:t>
                      </a:r>
                      <a:endPar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fr-FR" sz="1200" b="0" kern="1200" dirty="0" err="1">
                          <a:solidFill>
                            <a:schemeClr val="bg1"/>
                          </a:solidFill>
                          <a:effectLst/>
                        </a:rPr>
                        <a:t>What</a:t>
                      </a:r>
                      <a:r>
                        <a:rPr lang="fr-FR" sz="1200" b="0" kern="1200" dirty="0">
                          <a:solidFill>
                            <a:schemeClr val="bg1"/>
                          </a:solidFill>
                          <a:effectLst/>
                        </a:rPr>
                        <a:t> </a:t>
                      </a:r>
                      <a:r>
                        <a:rPr lang="fr-FR" sz="1200" b="0" kern="1200" dirty="0" err="1">
                          <a:solidFill>
                            <a:schemeClr val="bg1"/>
                          </a:solidFill>
                          <a:effectLst/>
                        </a:rPr>
                        <a:t>happens</a:t>
                      </a:r>
                      <a:r>
                        <a:rPr lang="fr-FR" sz="1200" b="0" kern="1200" dirty="0">
                          <a:solidFill>
                            <a:schemeClr val="bg1"/>
                          </a:solidFill>
                          <a:effectLst/>
                        </a:rPr>
                        <a:t> in </a:t>
                      </a:r>
                      <a:r>
                        <a:rPr lang="fr-FR" sz="1200" b="0" kern="1200" dirty="0" err="1">
                          <a:solidFill>
                            <a:schemeClr val="bg1"/>
                          </a:solidFill>
                          <a:effectLst/>
                        </a:rPr>
                        <a:t>Fallas</a:t>
                      </a:r>
                      <a:r>
                        <a:rPr lang="fr-FR" sz="1200" b="0" kern="1200" dirty="0">
                          <a:solidFill>
                            <a:schemeClr val="bg1"/>
                          </a:solidFill>
                          <a:effectLst/>
                        </a:rPr>
                        <a:t>?</a:t>
                      </a:r>
                      <a:endParaRPr lang="en-GB"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55769"/>
                  </a:ext>
                </a:extLst>
              </a:tr>
              <a:tr h="297180">
                <a:tc>
                  <a:txBody>
                    <a:bodyPr/>
                    <a:lstStyle/>
                    <a:p>
                      <a:pPr>
                        <a:spcAft>
                          <a:spcPts val="0"/>
                        </a:spcAft>
                      </a:pPr>
                      <a:r>
                        <a:rPr lang="fr-FR" sz="1200" kern="1200" dirty="0" err="1">
                          <a:solidFill>
                            <a:srgbClr val="000000"/>
                          </a:solidFill>
                          <a:effectLst/>
                        </a:rPr>
                        <a:t>Fallas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rPr>
                        <a:t>A festival </a:t>
                      </a:r>
                      <a:r>
                        <a:rPr lang="es-ES" sz="1200" kern="1200" dirty="0" err="1">
                          <a:solidFill>
                            <a:srgbClr val="000000"/>
                          </a:solidFill>
                          <a:effectLst/>
                        </a:rPr>
                        <a:t>held</a:t>
                      </a:r>
                      <a:r>
                        <a:rPr lang="es-ES" sz="1200" kern="1200" dirty="0">
                          <a:solidFill>
                            <a:srgbClr val="000000"/>
                          </a:solidFill>
                          <a:effectLst/>
                        </a:rPr>
                        <a:t> in Valencia </a:t>
                      </a:r>
                      <a:r>
                        <a:rPr lang="es-ES" sz="1200" kern="1200" dirty="0" err="1">
                          <a:solidFill>
                            <a:srgbClr val="000000"/>
                          </a:solidFill>
                          <a:effectLst/>
                        </a:rPr>
                        <a:t>every</a:t>
                      </a:r>
                      <a:r>
                        <a:rPr lang="es-ES" sz="1200" kern="1200" dirty="0">
                          <a:solidFill>
                            <a:srgbClr val="000000"/>
                          </a:solidFill>
                          <a:effectLst/>
                        </a:rPr>
                        <a:t> March</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59364943"/>
                  </a:ext>
                </a:extLst>
              </a:tr>
              <a:tr h="164448">
                <a:tc>
                  <a:txBody>
                    <a:bodyPr/>
                    <a:lstStyle/>
                    <a:p>
                      <a:pPr>
                        <a:spcAft>
                          <a:spcPts val="0"/>
                        </a:spcAft>
                      </a:pPr>
                      <a:r>
                        <a:rPr lang="fr-FR" sz="1200" kern="1200" dirty="0">
                          <a:solidFill>
                            <a:srgbClr val="000000"/>
                          </a:solidFill>
                          <a:effectLst/>
                        </a:rPr>
                        <a:t>La </a:t>
                      </a:r>
                      <a:r>
                        <a:rPr lang="fr-FR" sz="1200" kern="1200" dirty="0" err="1">
                          <a:solidFill>
                            <a:srgbClr val="000000"/>
                          </a:solidFill>
                          <a:effectLst/>
                        </a:rPr>
                        <a:t>hoguera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a:solidFill>
                            <a:srgbClr val="000000"/>
                          </a:solidFill>
                          <a:effectLst/>
                        </a:rPr>
                        <a:t>T</a:t>
                      </a:r>
                      <a:r>
                        <a:rPr lang="en-GB" sz="1200" kern="1200" dirty="0">
                          <a:solidFill>
                            <a:srgbClr val="000000"/>
                          </a:solidFill>
                          <a:effectLst/>
                        </a:rPr>
                        <a:t>he bonfire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54192609"/>
                  </a:ext>
                </a:extLst>
              </a:tr>
              <a:tr h="169879">
                <a:tc>
                  <a:txBody>
                    <a:bodyPr/>
                    <a:lstStyle/>
                    <a:p>
                      <a:pPr>
                        <a:spcAft>
                          <a:spcPts val="0"/>
                        </a:spcAft>
                      </a:pPr>
                      <a:r>
                        <a:rPr lang="fr-FR" sz="1200" kern="1200" dirty="0">
                          <a:solidFill>
                            <a:srgbClr val="000000"/>
                          </a:solidFill>
                          <a:effectLst/>
                        </a:rPr>
                        <a:t>El </a:t>
                      </a:r>
                      <a:r>
                        <a:rPr lang="fr-FR" sz="1200" kern="1200" dirty="0" err="1">
                          <a:solidFill>
                            <a:srgbClr val="000000"/>
                          </a:solidFill>
                          <a:effectLst/>
                        </a:rPr>
                        <a:t>cartón</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kern="1200" dirty="0" err="1">
                          <a:solidFill>
                            <a:srgbClr val="000000"/>
                          </a:solidFill>
                          <a:effectLst/>
                        </a:rPr>
                        <a:t>Cardboard</a:t>
                      </a:r>
                      <a:r>
                        <a:rPr lang="es-ES" sz="1200" kern="1200" dirty="0">
                          <a:solidFill>
                            <a:srgbClr val="000000"/>
                          </a:solidFill>
                          <a:effectLst/>
                        </a:rPr>
                        <a:t> </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1049113"/>
                  </a:ext>
                </a:extLst>
              </a:tr>
              <a:tr h="297180">
                <a:tc>
                  <a:txBody>
                    <a:bodyPr/>
                    <a:lstStyle/>
                    <a:p>
                      <a:pPr>
                        <a:spcAft>
                          <a:spcPts val="0"/>
                        </a:spcAft>
                      </a:pPr>
                      <a:r>
                        <a:rPr lang="fr-FR" sz="1200" kern="1200" dirty="0">
                          <a:solidFill>
                            <a:srgbClr val="000000"/>
                          </a:solidFill>
                          <a:effectLst/>
                        </a:rPr>
                        <a:t>Las </a:t>
                      </a:r>
                      <a:r>
                        <a:rPr lang="fr-FR" sz="1200" kern="1200" dirty="0" err="1">
                          <a:solidFill>
                            <a:srgbClr val="000000"/>
                          </a:solidFill>
                          <a:effectLst/>
                        </a:rPr>
                        <a:t>fallas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err="1">
                          <a:effectLst/>
                          <a:latin typeface="Calibri" panose="020F0502020204030204" pitchFamily="34" charset="0"/>
                          <a:ea typeface="Times New Roman" panose="02020603050405020304" pitchFamily="18" charset="0"/>
                          <a:cs typeface="Calibri" panose="020F0502020204030204" pitchFamily="34" charset="0"/>
                        </a:rPr>
                        <a:t>Sculptures</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made</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of</a:t>
                      </a:r>
                      <a:r>
                        <a:rPr lang="es-ES" sz="1200" dirty="0">
                          <a:effectLst/>
                          <a:latin typeface="Calibri" panose="020F0502020204030204" pitchFamily="34" charset="0"/>
                          <a:ea typeface="Times New Roman" panose="02020603050405020304" pitchFamily="18" charset="0"/>
                          <a:cs typeface="Calibri" panose="020F0502020204030204" pitchFamily="34" charset="0"/>
                        </a:rPr>
                        <a:t> </a:t>
                      </a:r>
                      <a:r>
                        <a:rPr lang="es-ES" sz="1200" dirty="0" err="1">
                          <a:effectLst/>
                          <a:latin typeface="Calibri" panose="020F0502020204030204" pitchFamily="34" charset="0"/>
                          <a:ea typeface="Times New Roman" panose="02020603050405020304" pitchFamily="18" charset="0"/>
                          <a:cs typeface="Calibri" panose="020F0502020204030204" pitchFamily="34" charset="0"/>
                        </a:rPr>
                        <a:t>cardboard</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9604496"/>
                  </a:ext>
                </a:extLst>
              </a:tr>
              <a:tr h="177483">
                <a:tc>
                  <a:txBody>
                    <a:bodyPr/>
                    <a:lstStyle/>
                    <a:p>
                      <a:pPr>
                        <a:spcAft>
                          <a:spcPts val="0"/>
                        </a:spcAft>
                      </a:pPr>
                      <a:r>
                        <a:rPr lang="es-ES" sz="1200" dirty="0">
                          <a:effectLst/>
                        </a:rPr>
                        <a:t>Los fuegos artificiales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a:effectLst/>
                        </a:rPr>
                        <a:t>Fireworks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9128167"/>
                  </a:ext>
                </a:extLst>
              </a:tr>
              <a:tr h="177483">
                <a:tc>
                  <a:txBody>
                    <a:bodyPr/>
                    <a:lstStyle/>
                    <a:p>
                      <a:pPr>
                        <a:spcAft>
                          <a:spcPts val="0"/>
                        </a:spcAft>
                      </a:pPr>
                      <a:r>
                        <a:rPr lang="es-ES" sz="1200" dirty="0">
                          <a:effectLst/>
                        </a:rPr>
                        <a:t>Los petardos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err="1">
                          <a:effectLst/>
                        </a:rPr>
                        <a:t>Firecrackers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1397638"/>
                  </a:ext>
                </a:extLst>
              </a:tr>
              <a:tr h="177483">
                <a:tc>
                  <a:txBody>
                    <a:bodyPr/>
                    <a:lstStyle/>
                    <a:p>
                      <a:pPr>
                        <a:spcAft>
                          <a:spcPts val="0"/>
                        </a:spcAft>
                      </a:pPr>
                      <a:r>
                        <a:rPr lang="es-ES" sz="1200" dirty="0">
                          <a:effectLst/>
                        </a:rPr>
                        <a:t>Las bandas de música</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r>
                        <a:rPr lang="es-ES" sz="1200" dirty="0">
                          <a:effectLst/>
                        </a:rPr>
                        <a:t>Music </a:t>
                      </a:r>
                      <a:r>
                        <a:rPr lang="es-ES" sz="1200" dirty="0" err="1">
                          <a:effectLst/>
                        </a:rPr>
                        <a:t>bands</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89300"/>
                  </a:ext>
                </a:extLst>
              </a:tr>
            </a:tbl>
          </a:graphicData>
        </a:graphic>
      </p:graphicFrame>
      <p:pic>
        <p:nvPicPr>
          <p:cNvPr id="79" name="Picture 12" descr="Quatre Fulles: FALLAS 2011">
            <a:extLst>
              <a:ext uri="{FF2B5EF4-FFF2-40B4-BE49-F238E27FC236}">
                <a16:creationId xmlns:a16="http://schemas.microsoft.com/office/drawing/2014/main" id="{45696372-72BC-5C85-3D69-16C26795D6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95313" l="9922" r="89883">
                        <a14:foregroundMark x1="9209" y1="77750" x2="12387" y2="87313"/>
                        <a14:foregroundMark x1="12387" y1="87313" x2="21401" y2="92250"/>
                        <a14:foregroundMark x1="21401" y1="92250" x2="28923" y2="94125"/>
                        <a14:foregroundMark x1="28923" y1="94125" x2="36122" y2="91813"/>
                        <a14:foregroundMark x1="57393" y1="94188" x2="71401"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9128845" y="3602675"/>
            <a:ext cx="758148" cy="7867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0" name="Taula 8">
            <a:extLst>
              <a:ext uri="{FF2B5EF4-FFF2-40B4-BE49-F238E27FC236}">
                <a16:creationId xmlns:a16="http://schemas.microsoft.com/office/drawing/2014/main" id="{942F6E9B-3CB6-108F-EE56-3A5F172387BE}"/>
              </a:ext>
            </a:extLst>
          </p:cNvPr>
          <p:cNvGraphicFramePr>
            <a:graphicFrameLocks noGrp="1"/>
          </p:cNvGraphicFramePr>
          <p:nvPr>
            <p:extLst>
              <p:ext uri="{D42A27DB-BD31-4B8C-83A1-F6EECF244321}">
                <p14:modId xmlns:p14="http://schemas.microsoft.com/office/powerpoint/2010/main" val="3355184841"/>
              </p:ext>
            </p:extLst>
          </p:nvPr>
        </p:nvGraphicFramePr>
        <p:xfrm>
          <a:off x="3141513" y="5323006"/>
          <a:ext cx="3437070" cy="1097280"/>
        </p:xfrm>
        <a:graphic>
          <a:graphicData uri="http://schemas.openxmlformats.org/drawingml/2006/table">
            <a:tbl>
              <a:tblPr firstRow="1" firstCol="1" bandRow="1">
                <a:tableStyleId>{793D81CF-94F2-401A-BA57-92F5A7B2D0C5}</a:tableStyleId>
              </a:tblPr>
              <a:tblGrid>
                <a:gridCol w="1772312">
                  <a:extLst>
                    <a:ext uri="{9D8B030D-6E8A-4147-A177-3AD203B41FA5}">
                      <a16:colId xmlns:a16="http://schemas.microsoft.com/office/drawing/2014/main" val="1495000073"/>
                    </a:ext>
                  </a:extLst>
                </a:gridCol>
                <a:gridCol w="1664758">
                  <a:extLst>
                    <a:ext uri="{9D8B030D-6E8A-4147-A177-3AD203B41FA5}">
                      <a16:colId xmlns:a16="http://schemas.microsoft.com/office/drawing/2014/main" val="1103193975"/>
                    </a:ext>
                  </a:extLst>
                </a:gridCol>
              </a:tblGrid>
              <a:tr h="159153">
                <a:tc>
                  <a:txBody>
                    <a:bodyPr/>
                    <a:lstStyle/>
                    <a:p>
                      <a:pPr>
                        <a:spcAft>
                          <a:spcPts val="0"/>
                        </a:spcAft>
                      </a:pPr>
                      <a:r>
                        <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r>
                        <a:rPr lang="en-GB" sz="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Cómo</a:t>
                      </a:r>
                      <a:r>
                        <a:rPr lang="en-GB" sz="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es?</a:t>
                      </a: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fr-FR"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How </a:t>
                      </a:r>
                      <a:r>
                        <a:rPr lang="fr-FR" sz="1200" b="0" kern="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is</a:t>
                      </a:r>
                      <a:r>
                        <a:rPr lang="fr-FR"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b="0" kern="12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it</a:t>
                      </a:r>
                      <a:r>
                        <a:rPr lang="fr-FR" sz="1200" b="0"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like?</a:t>
                      </a:r>
                      <a:endParaRPr lang="en-GB" sz="12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155769"/>
                  </a:ext>
                </a:extLst>
              </a:tr>
              <a:tr h="156683">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Emocionante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xciting</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59364943"/>
                  </a:ext>
                </a:extLst>
              </a:tr>
              <a:tr h="164448">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Conmovedor</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oving</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54192609"/>
                  </a:ext>
                </a:extLst>
              </a:tr>
              <a:tr h="169879">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Divertido</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Fun</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41049113"/>
                  </a:ext>
                </a:extLst>
              </a:tr>
              <a:tr h="177483">
                <a:tc>
                  <a:txBody>
                    <a:bodyPr/>
                    <a:lstStyle/>
                    <a:p>
                      <a:pPr>
                        <a:spcAft>
                          <a:spcPts val="0"/>
                        </a:spcAft>
                      </a:pPr>
                      <a:r>
                        <a:rPr lang="fr-FR"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Insoportable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a:t>
                      </a:r>
                      <a:r>
                        <a:rPr lang="en-GB" sz="12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nbearable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49604496"/>
                  </a:ext>
                </a:extLst>
              </a:tr>
              <a:tr h="177483">
                <a:tc>
                  <a:txBody>
                    <a:bodyPr/>
                    <a:lstStyle/>
                    <a:p>
                      <a:pPr>
                        <a:spcAft>
                          <a:spcPts val="0"/>
                        </a:spcAft>
                      </a:pPr>
                      <a:r>
                        <a:rPr lang="es-ES" sz="1200" dirty="0">
                          <a:effectLst/>
                          <a:latin typeface="Calibri" panose="020F0502020204030204" pitchFamily="34" charset="0"/>
                          <a:ea typeface="Times New Roman" panose="02020603050405020304" pitchFamily="18" charset="0"/>
                          <a:cs typeface="Calibri" panose="020F0502020204030204" pitchFamily="34" charset="0"/>
                        </a:rPr>
                        <a:t>Impactante</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S" sz="1200" dirty="0" err="1">
                          <a:effectLst/>
                          <a:latin typeface="Calibri" panose="020F0502020204030204" pitchFamily="34" charset="0"/>
                          <a:ea typeface="Times New Roman" panose="02020603050405020304" pitchFamily="18" charset="0"/>
                          <a:cs typeface="Calibri" panose="020F0502020204030204" pitchFamily="34" charset="0"/>
                        </a:rPr>
                        <a:t>Striking</a:t>
                      </a: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55721" marR="5572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19128167"/>
                  </a:ext>
                </a:extLst>
              </a:tr>
            </a:tbl>
          </a:graphicData>
        </a:graphic>
      </p:graphicFrame>
    </p:spTree>
    <p:extLst>
      <p:ext uri="{BB962C8B-B14F-4D97-AF65-F5344CB8AC3E}">
        <p14:creationId xmlns:p14="http://schemas.microsoft.com/office/powerpoint/2010/main" val="3350840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B864-E52D-48F6-1C1D-BDADE2BE6501}"/>
            </a:ext>
          </a:extLst>
        </p:cNvPr>
        <p:cNvGrpSpPr/>
        <p:nvPr/>
      </p:nvGrpSpPr>
      <p:grpSpPr>
        <a:xfrm>
          <a:off x="0" y="0"/>
          <a:ext cx="0" cy="0"/>
          <a:chOff x="0" y="0"/>
          <a:chExt cx="0" cy="0"/>
        </a:xfrm>
      </p:grpSpPr>
      <p:sp>
        <p:nvSpPr>
          <p:cNvPr id="55" name="Title 1">
            <a:extLst>
              <a:ext uri="{FF2B5EF4-FFF2-40B4-BE49-F238E27FC236}">
                <a16:creationId xmlns:a16="http://schemas.microsoft.com/office/drawing/2014/main" id="{91B03667-CA63-8071-84F6-1A27A4E5FAF8}"/>
              </a:ext>
            </a:extLst>
          </p:cNvPr>
          <p:cNvSpPr txBox="1">
            <a:spLocks/>
          </p:cNvSpPr>
          <p:nvPr/>
        </p:nvSpPr>
        <p:spPr>
          <a:xfrm>
            <a:off x="415925" y="67680"/>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 Spanish</a:t>
            </a:r>
            <a:endParaRPr lang="en-GB" sz="1400" dirty="0">
              <a:solidFill>
                <a:schemeClr val="bg1"/>
              </a:solidFill>
              <a:latin typeface="+mn-lt"/>
              <a:ea typeface="Calibri"/>
              <a:cs typeface="Calibri"/>
            </a:endParaRPr>
          </a:p>
        </p:txBody>
      </p:sp>
      <p:sp>
        <p:nvSpPr>
          <p:cNvPr id="2" name="Shape 65">
            <a:extLst>
              <a:ext uri="{FF2B5EF4-FFF2-40B4-BE49-F238E27FC236}">
                <a16:creationId xmlns:a16="http://schemas.microsoft.com/office/drawing/2014/main" id="{633CE8C2-162C-9732-91A0-2B4484B3D25E}"/>
              </a:ext>
            </a:extLst>
          </p:cNvPr>
          <p:cNvSpPr txBox="1">
            <a:spLocks/>
          </p:cNvSpPr>
          <p:nvPr/>
        </p:nvSpPr>
        <p:spPr>
          <a:xfrm>
            <a:off x="1293156" y="716225"/>
            <a:ext cx="2668087" cy="383500"/>
          </a:xfrm>
          <a:prstGeom prst="rect">
            <a:avLst/>
          </a:prstGeom>
          <a:solidFill>
            <a:srgbClr val="FFFF00"/>
          </a:solidFill>
        </p:spPr>
        <p:txBody>
          <a:bodyPr vert="horz" lIns="74283" tIns="74283" rIns="74283" bIns="74283"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1300" b="1" u="sng" dirty="0"/>
              <a:t>9.12 Festivals and Culture</a:t>
            </a:r>
            <a:endParaRPr lang="en-GB" sz="1300" b="1" u="sng" dirty="0">
              <a:cs typeface="Calibri"/>
            </a:endParaRPr>
          </a:p>
        </p:txBody>
      </p:sp>
      <p:sp>
        <p:nvSpPr>
          <p:cNvPr id="4" name="Text Box 2">
            <a:extLst>
              <a:ext uri="{FF2B5EF4-FFF2-40B4-BE49-F238E27FC236}">
                <a16:creationId xmlns:a16="http://schemas.microsoft.com/office/drawing/2014/main" id="{E2E12E10-D63D-3DC6-4216-956AAE0255EB}"/>
              </a:ext>
            </a:extLst>
          </p:cNvPr>
          <p:cNvSpPr txBox="1">
            <a:spLocks noChangeArrowheads="1"/>
          </p:cNvSpPr>
          <p:nvPr/>
        </p:nvSpPr>
        <p:spPr bwMode="auto">
          <a:xfrm>
            <a:off x="154781" y="1239689"/>
            <a:ext cx="4442222" cy="5065234"/>
          </a:xfrm>
          <a:prstGeom prst="rect">
            <a:avLst/>
          </a:prstGeom>
          <a:solidFill>
            <a:srgbClr val="FFFFFF"/>
          </a:solidFill>
          <a:ln w="9525">
            <a:solidFill>
              <a:srgbClr val="000000"/>
            </a:solidFill>
            <a:miter lim="800000"/>
            <a:headEnd/>
            <a:tailEnd/>
          </a:ln>
        </p:spPr>
        <p:txBody>
          <a:bodyPr rot="0" vert="horz" wrap="square" lIns="74295" tIns="37148" rIns="74295" bIns="37148" anchor="t" anchorCtr="0">
            <a:spAutoFit/>
          </a:bodyPr>
          <a:lstStyle/>
          <a:p>
            <a:r>
              <a:rPr lang="en-GB" sz="1200" b="1" dirty="0">
                <a:solidFill>
                  <a:srgbClr val="000000"/>
                </a:solidFill>
                <a:latin typeface="Calibri" panose="020F0502020204030204" pitchFamily="34" charset="0"/>
                <a:ea typeface="Calibri" panose="020F0502020204030204" pitchFamily="34" charset="0"/>
              </a:rPr>
              <a:t>Listening check-list</a:t>
            </a:r>
            <a:endParaRPr lang="en-GB" sz="1200" dirty="0">
              <a:solidFill>
                <a:srgbClr val="000000"/>
              </a:solidFill>
              <a:latin typeface="Calibri" panose="020F0502020204030204" pitchFamily="34" charset="0"/>
              <a:ea typeface="Calibri" panose="020F0502020204030204" pitchFamily="34" charset="0"/>
            </a:endParaRPr>
          </a:p>
          <a:p>
            <a:r>
              <a:rPr lang="en-GB" sz="1200" b="1" dirty="0">
                <a:solidFill>
                  <a:srgbClr val="000000"/>
                </a:solidFill>
                <a:latin typeface="Calibri" panose="020F0502020204030204" pitchFamily="34" charset="0"/>
                <a:ea typeface="Calibri" panose="020F0502020204030204" pitchFamily="34" charset="0"/>
              </a:rPr>
              <a:t>Before I listen …</a:t>
            </a:r>
            <a:endParaRPr lang="en-GB" sz="1200" dirty="0">
              <a:solidFill>
                <a:srgbClr val="000000"/>
              </a:solidFill>
              <a:latin typeface="Calibri" panose="020F0502020204030204" pitchFamily="34" charset="0"/>
              <a:ea typeface="Calibri" panose="020F0502020204030204" pitchFamily="34" charset="0"/>
            </a:endParaRPr>
          </a:p>
          <a:p>
            <a:r>
              <a:rPr lang="en-GB" sz="1200" dirty="0">
                <a:solidFill>
                  <a:srgbClr val="000000"/>
                </a:solidFill>
                <a:latin typeface="Calibri" panose="020F0502020204030204" pitchFamily="34" charset="0"/>
                <a:ea typeface="Calibri" panose="020F0502020204030204" pitchFamily="34" charset="0"/>
              </a:rPr>
              <a:t>1. read the exercise carefully, paying attention to the instructions and pictures</a:t>
            </a:r>
          </a:p>
          <a:p>
            <a:r>
              <a:rPr lang="en-GB" sz="1200" dirty="0">
                <a:solidFill>
                  <a:srgbClr val="000000"/>
                </a:solidFill>
                <a:latin typeface="Calibri" panose="020F0502020204030204" pitchFamily="34" charset="0"/>
                <a:ea typeface="Calibri" panose="020F0502020204030204" pitchFamily="34" charset="0"/>
              </a:rPr>
              <a:t>2. think of possible words, phrases and ideas I might hear</a:t>
            </a:r>
          </a:p>
          <a:p>
            <a:r>
              <a:rPr lang="en-GB" sz="1200" dirty="0">
                <a:solidFill>
                  <a:srgbClr val="000000"/>
                </a:solidFill>
                <a:latin typeface="Calibri" panose="020F0502020204030204" pitchFamily="34" charset="0"/>
                <a:ea typeface="Calibri" panose="020F0502020204030204" pitchFamily="34" charset="0"/>
              </a:rPr>
              <a:t>3. think about how these words and phrases would be pronounced </a:t>
            </a:r>
          </a:p>
          <a:p>
            <a:r>
              <a:rPr lang="en-GB" sz="1200" dirty="0">
                <a:solidFill>
                  <a:srgbClr val="000000"/>
                </a:solidFill>
                <a:latin typeface="Calibri" panose="020F0502020204030204" pitchFamily="34" charset="0"/>
                <a:ea typeface="Calibri" panose="020F0502020204030204" pitchFamily="34" charset="0"/>
              </a:rPr>
              <a:t>4. think of the different ways certain phrases could be expressed </a:t>
            </a:r>
          </a:p>
          <a:p>
            <a:r>
              <a:rPr lang="en-GB" sz="1200" b="1" dirty="0">
                <a:solidFill>
                  <a:srgbClr val="000000"/>
                </a:solidFill>
                <a:latin typeface="Calibri" panose="020F0502020204030204" pitchFamily="34" charset="0"/>
                <a:ea typeface="Calibri" panose="020F0502020204030204" pitchFamily="34" charset="0"/>
              </a:rPr>
              <a:t>While I listen, pay attention to…</a:t>
            </a:r>
            <a:endParaRPr lang="en-GB" sz="1200" dirty="0">
              <a:solidFill>
                <a:srgbClr val="000000"/>
              </a:solidFill>
              <a:latin typeface="Calibri" panose="020F0502020204030204" pitchFamily="34" charset="0"/>
              <a:ea typeface="Calibri" panose="020F0502020204030204" pitchFamily="34" charset="0"/>
            </a:endParaRPr>
          </a:p>
          <a:p>
            <a:r>
              <a:rPr lang="en-GB" sz="1200" dirty="0">
                <a:solidFill>
                  <a:srgbClr val="000000"/>
                </a:solidFill>
                <a:latin typeface="Calibri" panose="020F0502020204030204" pitchFamily="34" charset="0"/>
                <a:ea typeface="Calibri" panose="020F0502020204030204" pitchFamily="34" charset="0"/>
              </a:rPr>
              <a:t>5. repetition or paraphrase</a:t>
            </a:r>
          </a:p>
          <a:p>
            <a:r>
              <a:rPr lang="en-GB" sz="1200" dirty="0">
                <a:solidFill>
                  <a:srgbClr val="000000"/>
                </a:solidFill>
                <a:latin typeface="Calibri" panose="020F0502020204030204" pitchFamily="34" charset="0"/>
                <a:ea typeface="Calibri" panose="020F0502020204030204" pitchFamily="34" charset="0"/>
              </a:rPr>
              <a:t>6. time marker phrases</a:t>
            </a:r>
          </a:p>
          <a:p>
            <a:r>
              <a:rPr lang="en-GB" sz="1200" dirty="0">
                <a:solidFill>
                  <a:srgbClr val="000000"/>
                </a:solidFill>
                <a:latin typeface="Calibri" panose="020F0502020204030204" pitchFamily="34" charset="0"/>
                <a:ea typeface="Calibri" panose="020F0502020204030204" pitchFamily="34" charset="0"/>
              </a:rPr>
              <a:t>7. the questions and tasks that go with the passage</a:t>
            </a:r>
          </a:p>
          <a:p>
            <a:r>
              <a:rPr lang="en-GB" sz="1200" dirty="0">
                <a:solidFill>
                  <a:srgbClr val="000000"/>
                </a:solidFill>
                <a:latin typeface="Calibri" panose="020F0502020204030204" pitchFamily="34" charset="0"/>
                <a:ea typeface="Calibri" panose="020F0502020204030204" pitchFamily="34" charset="0"/>
              </a:rPr>
              <a:t>8. all the things I predicted (questions, vocabulary, possible answers) </a:t>
            </a:r>
          </a:p>
          <a:p>
            <a:r>
              <a:rPr lang="en-GB" sz="1200" b="1" dirty="0">
                <a:solidFill>
                  <a:srgbClr val="000000"/>
                </a:solidFill>
                <a:latin typeface="Calibri" panose="020F0502020204030204" pitchFamily="34" charset="0"/>
                <a:ea typeface="Calibri" panose="020F0502020204030204" pitchFamily="34" charset="0"/>
              </a:rPr>
              <a:t>While I listen, I work out any words I don’t know by…</a:t>
            </a:r>
            <a:endParaRPr lang="en-GB" sz="1200" dirty="0">
              <a:solidFill>
                <a:srgbClr val="000000"/>
              </a:solidFill>
              <a:latin typeface="Calibri" panose="020F0502020204030204" pitchFamily="34" charset="0"/>
              <a:ea typeface="Calibri" panose="020F0502020204030204" pitchFamily="34" charset="0"/>
            </a:endParaRPr>
          </a:p>
          <a:p>
            <a:r>
              <a:rPr lang="en-GB" sz="1200" dirty="0">
                <a:solidFill>
                  <a:srgbClr val="000000"/>
                </a:solidFill>
                <a:latin typeface="Calibri" panose="020F0502020204030204" pitchFamily="34" charset="0"/>
                <a:ea typeface="Calibri" panose="020F0502020204030204" pitchFamily="34" charset="0"/>
              </a:rPr>
              <a:t>9. using the words I understand to get the general meaning of the passage first </a:t>
            </a:r>
          </a:p>
          <a:p>
            <a:r>
              <a:rPr lang="en-GB" sz="1200" dirty="0">
                <a:solidFill>
                  <a:srgbClr val="000000"/>
                </a:solidFill>
                <a:latin typeface="Calibri" panose="020F0502020204030204" pitchFamily="34" charset="0"/>
                <a:ea typeface="Calibri" panose="020F0502020204030204" pitchFamily="34" charset="0"/>
              </a:rPr>
              <a:t>10. listening to words that come before or after the unknown word </a:t>
            </a:r>
          </a:p>
          <a:p>
            <a:r>
              <a:rPr lang="en-GB" sz="1200" dirty="0">
                <a:solidFill>
                  <a:srgbClr val="000000"/>
                </a:solidFill>
                <a:latin typeface="Calibri" panose="020F0502020204030204" pitchFamily="34" charset="0"/>
                <a:ea typeface="Calibri" panose="020F0502020204030204" pitchFamily="34" charset="0"/>
              </a:rPr>
              <a:t>11. using my general knowledge to think about what the unknown word might logically mean </a:t>
            </a:r>
          </a:p>
          <a:p>
            <a:r>
              <a:rPr lang="en-GB" sz="1200" dirty="0">
                <a:solidFill>
                  <a:srgbClr val="000000"/>
                </a:solidFill>
                <a:latin typeface="Calibri" panose="020F0502020204030204" pitchFamily="34" charset="0"/>
                <a:ea typeface="Calibri" panose="020F0502020204030204" pitchFamily="34" charset="0"/>
              </a:rPr>
              <a:t>12. listening to what comes later in the passage for further clues, or to check whether the unknown word does in fact mean what I think it means</a:t>
            </a:r>
          </a:p>
          <a:p>
            <a:r>
              <a:rPr lang="en-GB" sz="1200" dirty="0">
                <a:solidFill>
                  <a:srgbClr val="000000"/>
                </a:solidFill>
                <a:latin typeface="Calibri" panose="020F0502020204030204" pitchFamily="34" charset="0"/>
                <a:ea typeface="Calibri" panose="020F0502020204030204" pitchFamily="34" charset="0"/>
              </a:rPr>
              <a:t>13. using what I know about sentence structure to work out what kind of word it is (noun, adjective, verb) </a:t>
            </a:r>
          </a:p>
          <a:p>
            <a:r>
              <a:rPr lang="en-GB" sz="1200" dirty="0">
                <a:solidFill>
                  <a:srgbClr val="000000"/>
                </a:solidFill>
                <a:latin typeface="Calibri" panose="020F0502020204030204" pitchFamily="34" charset="0"/>
                <a:ea typeface="Calibri" panose="020F0502020204030204" pitchFamily="34" charset="0"/>
              </a:rPr>
              <a:t>14. thinking whether the unknown word is like a word I know in English or French/German/Spanish, and then checking whether that meaning would make sense</a:t>
            </a:r>
          </a:p>
          <a:p>
            <a:pPr>
              <a:lnSpc>
                <a:spcPct val="107000"/>
              </a:lnSpc>
              <a:spcAft>
                <a:spcPts val="650"/>
              </a:spcAft>
            </a:pPr>
            <a:r>
              <a:rPr lang="en-GB" sz="12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 Box 1">
            <a:extLst>
              <a:ext uri="{FF2B5EF4-FFF2-40B4-BE49-F238E27FC236}">
                <a16:creationId xmlns:a16="http://schemas.microsoft.com/office/drawing/2014/main" id="{713FC236-95F3-E17E-56B3-FBDF208199FF}"/>
              </a:ext>
            </a:extLst>
          </p:cNvPr>
          <p:cNvSpPr txBox="1"/>
          <p:nvPr/>
        </p:nvSpPr>
        <p:spPr>
          <a:xfrm>
            <a:off x="4742922" y="476972"/>
            <a:ext cx="4877157" cy="4678688"/>
          </a:xfrm>
          <a:prstGeom prst="rect">
            <a:avLst/>
          </a:prstGeom>
          <a:solidFill>
            <a:schemeClr val="lt1"/>
          </a:solidFill>
          <a:ln w="6350">
            <a:solidFill>
              <a:prstClr val="black"/>
            </a:solidFill>
          </a:ln>
        </p:spPr>
        <p:txBody>
          <a:bodyPr rot="0" spcFirstLastPara="0" vert="horz" wrap="square" lIns="74295" tIns="37148" rIns="74295" bIns="37148" numCol="1" spcCol="0" rtlCol="0" fromWordArt="0" anchor="t" anchorCtr="0" forceAA="0" compatLnSpc="1">
            <a:prstTxWarp prst="textNoShape">
              <a:avLst/>
            </a:prstTxWarp>
            <a:noAutofit/>
          </a:bodyPr>
          <a:lstStyle/>
          <a:p>
            <a:pPr>
              <a:lnSpc>
                <a:spcPct val="150000"/>
              </a:lnSpc>
            </a:pPr>
            <a:r>
              <a:rPr lang="en-GB" sz="1200" b="1" dirty="0">
                <a:solidFill>
                  <a:srgbClr val="000000"/>
                </a:solidFill>
                <a:latin typeface="Calibri" panose="020F0502020204030204" pitchFamily="34" charset="0"/>
                <a:ea typeface="Calibri" panose="020F0502020204030204" pitchFamily="34" charset="0"/>
              </a:rPr>
              <a:t>Reading – Top tips</a:t>
            </a:r>
            <a:endParaRPr lang="en-GB" sz="1200" dirty="0">
              <a:solidFill>
                <a:srgbClr val="000000"/>
              </a:solidFill>
              <a:latin typeface="Calibri" panose="020F0502020204030204" pitchFamily="34" charset="0"/>
              <a:ea typeface="Calibri" panose="020F0502020204030204" pitchFamily="34" charset="0"/>
            </a:endParaRPr>
          </a:p>
          <a:p>
            <a:pPr>
              <a:lnSpc>
                <a:spcPct val="150000"/>
              </a:lnSpc>
            </a:pPr>
            <a:r>
              <a:rPr lang="en-GB" sz="1200" dirty="0">
                <a:solidFill>
                  <a:srgbClr val="000000"/>
                </a:solidFill>
                <a:latin typeface="Calibri" panose="020F0502020204030204" pitchFamily="34" charset="0"/>
                <a:ea typeface="Calibri" panose="020F0502020204030204" pitchFamily="34" charset="0"/>
              </a:rPr>
              <a:t>• Read the introduction to the question carefully. This will help you to give sensible answers. Look for titles.</a:t>
            </a:r>
          </a:p>
          <a:p>
            <a:pPr>
              <a:lnSpc>
                <a:spcPct val="150000"/>
              </a:lnSpc>
            </a:pPr>
            <a:r>
              <a:rPr lang="en-GB" sz="1200" dirty="0">
                <a:solidFill>
                  <a:srgbClr val="000000"/>
                </a:solidFill>
                <a:latin typeface="Calibri" panose="020F0502020204030204" pitchFamily="34" charset="0"/>
                <a:ea typeface="Calibri" panose="020F0502020204030204" pitchFamily="34" charset="0"/>
              </a:rPr>
              <a:t>• Answer every question, especially where you have to write a letter. If in doubt, have a guess. </a:t>
            </a:r>
          </a:p>
          <a:p>
            <a:pPr>
              <a:lnSpc>
                <a:spcPct val="150000"/>
              </a:lnSpc>
            </a:pPr>
            <a:r>
              <a:rPr lang="en-GB" sz="1200" dirty="0">
                <a:solidFill>
                  <a:srgbClr val="000000"/>
                </a:solidFill>
                <a:latin typeface="Calibri" panose="020F0502020204030204" pitchFamily="34" charset="0"/>
                <a:ea typeface="Calibri" panose="020F0502020204030204" pitchFamily="34" charset="0"/>
              </a:rPr>
              <a:t>• Read the whole of the sentence so that you can check that your first reaction is right. If you think the answer is ‘P’ (positive) for example, read on in the text to make sure that the correct answer is not in fact ‘P and N’ (positive and negative). </a:t>
            </a:r>
          </a:p>
          <a:p>
            <a:pPr>
              <a:lnSpc>
                <a:spcPct val="150000"/>
              </a:lnSpc>
            </a:pPr>
            <a:r>
              <a:rPr lang="en-GB" sz="1200" dirty="0">
                <a:solidFill>
                  <a:srgbClr val="000000"/>
                </a:solidFill>
                <a:latin typeface="Calibri" panose="020F0502020204030204" pitchFamily="34" charset="0"/>
                <a:ea typeface="Calibri" panose="020F0502020204030204" pitchFamily="34" charset="0"/>
              </a:rPr>
              <a:t>• Do not copy whole chunks of the text because you might include the wrong answer as well as the right answer. </a:t>
            </a:r>
          </a:p>
          <a:p>
            <a:pPr>
              <a:lnSpc>
                <a:spcPct val="150000"/>
              </a:lnSpc>
            </a:pPr>
            <a:r>
              <a:rPr lang="en-GB" sz="1200" dirty="0">
                <a:solidFill>
                  <a:srgbClr val="000000"/>
                </a:solidFill>
                <a:latin typeface="Calibri" panose="020F0502020204030204" pitchFamily="34" charset="0"/>
                <a:ea typeface="Calibri" panose="020F0502020204030204" pitchFamily="34" charset="0"/>
              </a:rPr>
              <a:t>• If you are asked to give </a:t>
            </a:r>
            <a:r>
              <a:rPr lang="en-GB" sz="1200" b="1" dirty="0">
                <a:solidFill>
                  <a:srgbClr val="000000"/>
                </a:solidFill>
                <a:latin typeface="Calibri" panose="020F0502020204030204" pitchFamily="34" charset="0"/>
                <a:ea typeface="Calibri" panose="020F0502020204030204" pitchFamily="34" charset="0"/>
              </a:rPr>
              <a:t>one </a:t>
            </a:r>
            <a:r>
              <a:rPr lang="en-GB" sz="1200" dirty="0">
                <a:solidFill>
                  <a:srgbClr val="000000"/>
                </a:solidFill>
                <a:latin typeface="Calibri" panose="020F0502020204030204" pitchFamily="34" charset="0"/>
                <a:ea typeface="Calibri" panose="020F0502020204030204" pitchFamily="34" charset="0"/>
              </a:rPr>
              <a:t>reason or </a:t>
            </a:r>
            <a:r>
              <a:rPr lang="en-GB" sz="1200" b="1" dirty="0">
                <a:solidFill>
                  <a:srgbClr val="000000"/>
                </a:solidFill>
                <a:latin typeface="Calibri" panose="020F0502020204030204" pitchFamily="34" charset="0"/>
                <a:ea typeface="Calibri" panose="020F0502020204030204" pitchFamily="34" charset="0"/>
              </a:rPr>
              <a:t>one </a:t>
            </a:r>
            <a:r>
              <a:rPr lang="en-GB" sz="1200" dirty="0">
                <a:solidFill>
                  <a:srgbClr val="000000"/>
                </a:solidFill>
                <a:latin typeface="Calibri" panose="020F0502020204030204" pitchFamily="34" charset="0"/>
                <a:ea typeface="Calibri" panose="020F0502020204030204" pitchFamily="34" charset="0"/>
              </a:rPr>
              <a:t>detail, only give one.</a:t>
            </a:r>
          </a:p>
          <a:p>
            <a:pPr>
              <a:lnSpc>
                <a:spcPct val="150000"/>
              </a:lnSpc>
            </a:pPr>
            <a:endParaRPr lang="en-GB" sz="1200" dirty="0">
              <a:solidFill>
                <a:srgbClr val="000000"/>
              </a:solidFill>
              <a:latin typeface="Calibri" panose="020F0502020204030204" pitchFamily="34" charset="0"/>
              <a:ea typeface="Calibri" panose="020F0502020204030204" pitchFamily="34" charset="0"/>
            </a:endParaRPr>
          </a:p>
          <a:p>
            <a:pPr>
              <a:lnSpc>
                <a:spcPct val="150000"/>
              </a:lnSpc>
            </a:pPr>
            <a:r>
              <a:rPr lang="en-GB" sz="1200" dirty="0">
                <a:solidFill>
                  <a:srgbClr val="000000"/>
                </a:solidFill>
                <a:latin typeface="Calibri" panose="020F0502020204030204" pitchFamily="34" charset="0"/>
                <a:ea typeface="Calibri" panose="020F0502020204030204" pitchFamily="34" charset="0"/>
              </a:rPr>
              <a:t> </a:t>
            </a:r>
            <a:r>
              <a:rPr lang="en-GB" sz="1200" b="1" dirty="0">
                <a:solidFill>
                  <a:srgbClr val="000000"/>
                </a:solidFill>
                <a:latin typeface="Calibri" panose="020F0502020204030204" pitchFamily="34" charset="0"/>
                <a:ea typeface="Calibri" panose="020F0502020204030204" pitchFamily="34" charset="0"/>
              </a:rPr>
              <a:t>VOCABULARY IS KEY! </a:t>
            </a:r>
          </a:p>
          <a:p>
            <a:pPr>
              <a:lnSpc>
                <a:spcPct val="150000"/>
              </a:lnSpc>
            </a:pPr>
            <a:r>
              <a:rPr lang="en-GB" sz="1200" dirty="0">
                <a:solidFill>
                  <a:srgbClr val="000000"/>
                </a:solidFill>
                <a:latin typeface="Calibri" panose="020F0502020204030204" pitchFamily="34" charset="0"/>
                <a:ea typeface="Calibri" panose="020F0502020204030204" pitchFamily="34" charset="0"/>
              </a:rPr>
              <a:t>Look through the vocab lists and try to refresh your memory of as much vocabulary as possible.</a:t>
            </a:r>
          </a:p>
        </p:txBody>
      </p:sp>
      <p:sp>
        <p:nvSpPr>
          <p:cNvPr id="6" name="TextBox 5">
            <a:extLst>
              <a:ext uri="{FF2B5EF4-FFF2-40B4-BE49-F238E27FC236}">
                <a16:creationId xmlns:a16="http://schemas.microsoft.com/office/drawing/2014/main" id="{206EBE84-B986-6A60-A662-6BE50E686B62}"/>
              </a:ext>
            </a:extLst>
          </p:cNvPr>
          <p:cNvSpPr txBox="1"/>
          <p:nvPr/>
        </p:nvSpPr>
        <p:spPr>
          <a:xfrm>
            <a:off x="4682574" y="5405325"/>
            <a:ext cx="4931331" cy="1384995"/>
          </a:xfrm>
          <a:prstGeom prst="rect">
            <a:avLst/>
          </a:prstGeom>
          <a:noFill/>
          <a:ln>
            <a:solidFill>
              <a:schemeClr val="tx1"/>
            </a:solidFill>
          </a:ln>
        </p:spPr>
        <p:txBody>
          <a:bodyPr wrap="square" rtlCol="0">
            <a:spAutoFit/>
          </a:bodyPr>
          <a:lstStyle/>
          <a:p>
            <a:r>
              <a:rPr lang="en-GB" sz="1200" b="1" dirty="0"/>
              <a:t>Translation – Top tips</a:t>
            </a:r>
          </a:p>
          <a:p>
            <a:pPr marL="232172" indent="-232172">
              <a:buFont typeface="Arial" panose="020B0604020202020204" pitchFamily="34" charset="0"/>
              <a:buChar char="•"/>
            </a:pPr>
            <a:r>
              <a:rPr lang="en-GB" sz="1200" dirty="0"/>
              <a:t>Read the whole sentence/paragraph first.</a:t>
            </a:r>
          </a:p>
          <a:p>
            <a:pPr marL="232172" indent="-232172">
              <a:buFont typeface="Arial" panose="020B0604020202020204" pitchFamily="34" charset="0"/>
              <a:buChar char="•"/>
            </a:pPr>
            <a:r>
              <a:rPr lang="en-GB" sz="1200" dirty="0"/>
              <a:t>Chunk the sentences e.g. I play / videogames / in my bedroom.</a:t>
            </a:r>
          </a:p>
          <a:p>
            <a:pPr marL="232172" indent="-232172">
              <a:buFont typeface="Arial" panose="020B0604020202020204" pitchFamily="34" charset="0"/>
              <a:buChar char="•"/>
            </a:pPr>
            <a:r>
              <a:rPr lang="en-GB" sz="1200" dirty="0"/>
              <a:t>Highlight what you don’t know.</a:t>
            </a:r>
          </a:p>
          <a:p>
            <a:pPr marL="232172" indent="-232172">
              <a:buFont typeface="Arial" panose="020B0604020202020204" pitchFamily="34" charset="0"/>
              <a:buChar char="•"/>
            </a:pPr>
            <a:r>
              <a:rPr lang="en-GB" sz="1200" dirty="0"/>
              <a:t>Be as ACCURATE as you can.</a:t>
            </a:r>
          </a:p>
          <a:p>
            <a:pPr marL="232172" indent="-232172">
              <a:buFont typeface="Arial" panose="020B0604020202020204" pitchFamily="34" charset="0"/>
              <a:buChar char="•"/>
            </a:pPr>
            <a:r>
              <a:rPr lang="en-GB" sz="1200" dirty="0"/>
              <a:t>What are you being tested on, look out for different time markers.</a:t>
            </a:r>
          </a:p>
          <a:p>
            <a:pPr marL="232172" indent="-232172">
              <a:buFont typeface="Arial" panose="020B0604020202020204" pitchFamily="34" charset="0"/>
              <a:buChar char="•"/>
            </a:pPr>
            <a:r>
              <a:rPr lang="en-GB" sz="1200" dirty="0"/>
              <a:t>Make sure you reread your translation, does it make sense?</a:t>
            </a:r>
          </a:p>
        </p:txBody>
      </p:sp>
    </p:spTree>
    <p:extLst>
      <p:ext uri="{BB962C8B-B14F-4D97-AF65-F5344CB8AC3E}">
        <p14:creationId xmlns:p14="http://schemas.microsoft.com/office/powerpoint/2010/main" val="3297014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524906" y="57675"/>
            <a:ext cx="9490075" cy="395288"/>
          </a:xfrm>
          <a:noFill/>
        </p:spPr>
        <p:txBody>
          <a:bodyPr>
            <a:normAutofit/>
          </a:bodyPr>
          <a:lstStyle/>
          <a:p>
            <a:r>
              <a:rPr lang="en-GB" sz="1400" b="1" dirty="0">
                <a:solidFill>
                  <a:schemeClr val="bg1"/>
                </a:solidFill>
                <a:latin typeface="Gill Sans MT"/>
              </a:rPr>
              <a:t>English</a:t>
            </a:r>
            <a:endParaRPr lang="en-GB" sz="1400" b="0" dirty="0">
              <a:solidFill>
                <a:schemeClr val="bg1"/>
              </a:solidFill>
              <a:latin typeface="Gill Sans MT"/>
            </a:endParaRPr>
          </a:p>
        </p:txBody>
      </p:sp>
      <p:sp>
        <p:nvSpPr>
          <p:cNvPr id="2" name="TextBox 1">
            <a:extLst>
              <a:ext uri="{FF2B5EF4-FFF2-40B4-BE49-F238E27FC236}">
                <a16:creationId xmlns:a16="http://schemas.microsoft.com/office/drawing/2014/main" id="{EE7A99EE-CF66-F47C-C87D-C27BCE63A8BA}"/>
              </a:ext>
            </a:extLst>
          </p:cNvPr>
          <p:cNvSpPr txBox="1"/>
          <p:nvPr/>
        </p:nvSpPr>
        <p:spPr>
          <a:xfrm>
            <a:off x="192912" y="1983780"/>
            <a:ext cx="3671046" cy="4678204"/>
          </a:xfrm>
          <a:prstGeom prst="rect">
            <a:avLst/>
          </a:prstGeom>
          <a:solidFill>
            <a:srgbClr val="ECD8F0"/>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ea typeface="Calibri"/>
                <a:cs typeface="Calibri"/>
              </a:rPr>
              <a:t>CONTEXT</a:t>
            </a:r>
          </a:p>
          <a:p>
            <a:r>
              <a:rPr lang="en-US" sz="1400" b="1" dirty="0">
                <a:ea typeface="Calibri"/>
                <a:cs typeface="Calibri"/>
              </a:rPr>
              <a:t>Shakespeare – </a:t>
            </a:r>
            <a:r>
              <a:rPr lang="en-US" sz="1400" dirty="0">
                <a:ea typeface="Calibri"/>
                <a:cs typeface="Calibri"/>
              </a:rPr>
              <a:t>first performed in 1600s</a:t>
            </a:r>
          </a:p>
          <a:p>
            <a:r>
              <a:rPr lang="en-US" sz="1400" b="1" dirty="0">
                <a:ea typeface="Calibri"/>
                <a:cs typeface="Calibri"/>
              </a:rPr>
              <a:t>Italy (Venice) as a global trading center</a:t>
            </a:r>
            <a:r>
              <a:rPr lang="en-US" sz="1400" dirty="0">
                <a:ea typeface="Calibri"/>
                <a:cs typeface="Calibri"/>
              </a:rPr>
              <a:t> </a:t>
            </a:r>
          </a:p>
          <a:p>
            <a:r>
              <a:rPr lang="en-US" sz="1400" b="1" dirty="0">
                <a:ea typeface="Calibri"/>
                <a:cs typeface="Calibri"/>
              </a:rPr>
              <a:t>Prejudice</a:t>
            </a:r>
            <a:r>
              <a:rPr lang="en-US" sz="1400" dirty="0">
                <a:ea typeface="Calibri"/>
                <a:cs typeface="Calibri"/>
              </a:rPr>
              <a:t>, particularly </a:t>
            </a:r>
            <a:r>
              <a:rPr lang="en-US" sz="1400" b="1" dirty="0">
                <a:ea typeface="Calibri"/>
                <a:cs typeface="Calibri"/>
              </a:rPr>
              <a:t>anti-Semitism:</a:t>
            </a:r>
          </a:p>
          <a:p>
            <a:r>
              <a:rPr lang="en-US" sz="1400" dirty="0">
                <a:ea typeface="+mn-lt"/>
                <a:cs typeface="+mn-lt"/>
              </a:rPr>
              <a:t>Jews were banished from England, and in Venice they lived in segregated areas and had to wear an identifying badge.</a:t>
            </a:r>
          </a:p>
          <a:p>
            <a:r>
              <a:rPr lang="en-US" sz="1400" b="1" dirty="0">
                <a:ea typeface="Calibri"/>
                <a:cs typeface="Calibri"/>
              </a:rPr>
              <a:t>Revenge tragedy – </a:t>
            </a:r>
            <a:r>
              <a:rPr lang="en-US" sz="1400" dirty="0">
                <a:ea typeface="Calibri"/>
                <a:cs typeface="Calibri"/>
              </a:rPr>
              <a:t>has two tragic heroes (Antonio and Shylock) </a:t>
            </a:r>
            <a:r>
              <a:rPr lang="en-US" sz="1400" dirty="0">
                <a:ea typeface="+mn-lt"/>
                <a:cs typeface="+mn-lt"/>
              </a:rPr>
              <a:t>and their </a:t>
            </a:r>
            <a:r>
              <a:rPr lang="en-US" sz="1400" b="1" dirty="0">
                <a:ea typeface="+mn-lt"/>
                <a:cs typeface="+mn-lt"/>
              </a:rPr>
              <a:t>hamartia </a:t>
            </a:r>
            <a:r>
              <a:rPr lang="en-US" sz="1400" dirty="0">
                <a:ea typeface="+mn-lt"/>
                <a:cs typeface="+mn-lt"/>
              </a:rPr>
              <a:t>is based on a need for revenge against the other.</a:t>
            </a:r>
          </a:p>
          <a:p>
            <a:r>
              <a:rPr lang="en-US" sz="1400" b="1" dirty="0">
                <a:ea typeface="+mn-lt"/>
                <a:cs typeface="+mn-lt"/>
              </a:rPr>
              <a:t>Comedy </a:t>
            </a:r>
            <a:r>
              <a:rPr lang="en-US" sz="1400" dirty="0">
                <a:ea typeface="+mn-lt"/>
                <a:cs typeface="+mn-lt"/>
              </a:rPr>
              <a:t>– two groups pitted against each other / disguise / men dressed as women, and vice versa / innuendo / marriage.</a:t>
            </a:r>
            <a:endParaRPr lang="en-US" dirty="0">
              <a:ea typeface="+mn-lt"/>
              <a:cs typeface="+mn-lt"/>
            </a:endParaRPr>
          </a:p>
          <a:p>
            <a:r>
              <a:rPr lang="en-US" sz="1400" b="1" dirty="0">
                <a:ea typeface="Calibri"/>
                <a:cs typeface="Calibri"/>
              </a:rPr>
              <a:t>The role of women – </a:t>
            </a:r>
            <a:r>
              <a:rPr lang="en-US" sz="1400" dirty="0">
                <a:ea typeface="Calibri"/>
                <a:cs typeface="Calibri"/>
              </a:rPr>
              <a:t>women</a:t>
            </a:r>
            <a:r>
              <a:rPr lang="en-US" sz="1400" dirty="0">
                <a:ea typeface="+mn-lt"/>
                <a:cs typeface="+mn-lt"/>
              </a:rPr>
              <a:t> could not act on stage in Shakespeare’s time, so the trial scene would have been very funny, with male actors dressed as women pretending to be men.</a:t>
            </a:r>
          </a:p>
          <a:p>
            <a:r>
              <a:rPr lang="en-US" sz="1400" dirty="0">
                <a:ea typeface="+mn-lt"/>
                <a:cs typeface="+mn-lt"/>
              </a:rPr>
              <a:t>Women had a lesser status when the play was set – this is shown through Portia being unable to choose whom she marries.</a:t>
            </a:r>
            <a:endParaRPr lang="en-US" dirty="0">
              <a:ea typeface="+mn-lt"/>
              <a:cs typeface="+mn-lt"/>
            </a:endParaRPr>
          </a:p>
          <a:p>
            <a:endParaRPr lang="en-US" dirty="0">
              <a:ea typeface="Calibri"/>
              <a:cs typeface="Calibri"/>
            </a:endParaRPr>
          </a:p>
        </p:txBody>
      </p:sp>
      <p:sp>
        <p:nvSpPr>
          <p:cNvPr id="3" name="TextBox 2">
            <a:extLst>
              <a:ext uri="{FF2B5EF4-FFF2-40B4-BE49-F238E27FC236}">
                <a16:creationId xmlns:a16="http://schemas.microsoft.com/office/drawing/2014/main" id="{29199915-7E19-2021-DD9B-FA086AEC4AF0}"/>
              </a:ext>
            </a:extLst>
          </p:cNvPr>
          <p:cNvSpPr txBox="1"/>
          <p:nvPr/>
        </p:nvSpPr>
        <p:spPr>
          <a:xfrm>
            <a:off x="4155226" y="538177"/>
            <a:ext cx="4965353" cy="289310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ea typeface="+mn-lt"/>
                <a:cs typeface="+mn-lt"/>
              </a:rPr>
              <a:t>CHARACTERS:</a:t>
            </a:r>
            <a:endParaRPr lang="en-US" sz="1400" dirty="0">
              <a:ea typeface="+mn-lt"/>
              <a:cs typeface="+mn-lt"/>
            </a:endParaRPr>
          </a:p>
          <a:p>
            <a:r>
              <a:rPr lang="en-US" sz="1400" b="1" dirty="0">
                <a:ea typeface="+mn-lt"/>
                <a:cs typeface="+mn-lt"/>
              </a:rPr>
              <a:t>Antonio </a:t>
            </a:r>
            <a:r>
              <a:rPr lang="en-US" sz="1400" dirty="0">
                <a:ea typeface="+mn-lt"/>
                <a:cs typeface="+mn-lt"/>
              </a:rPr>
              <a:t>- A wealthy Venetian merchant who occasionally lends money, but never charges interest. He is the "merchant" of the play's title.</a:t>
            </a:r>
          </a:p>
          <a:p>
            <a:r>
              <a:rPr lang="en-US" sz="1400" b="1" dirty="0">
                <a:ea typeface="+mn-lt"/>
                <a:cs typeface="+mn-lt"/>
              </a:rPr>
              <a:t>Bassanio </a:t>
            </a:r>
            <a:r>
              <a:rPr lang="en-US" sz="1400" dirty="0">
                <a:ea typeface="+mn-lt"/>
                <a:cs typeface="+mn-lt"/>
              </a:rPr>
              <a:t>- He is a typical Elizabethan lover and nobleman who is careless with his money; hence, he has to borrow from Antonio so that he can woo Portia in style.</a:t>
            </a:r>
          </a:p>
          <a:p>
            <a:r>
              <a:rPr lang="en-US" sz="1400" b="1" dirty="0">
                <a:ea typeface="+mn-lt"/>
                <a:cs typeface="+mn-lt"/>
              </a:rPr>
              <a:t>Portia </a:t>
            </a:r>
            <a:r>
              <a:rPr lang="en-US" sz="1400" dirty="0">
                <a:ea typeface="+mn-lt"/>
                <a:cs typeface="+mn-lt"/>
              </a:rPr>
              <a:t>- She is famous for her beauty and for her wealth, and she is deeply anguished that she must marry the man who chooses the single casket of three which contains her portrait.</a:t>
            </a:r>
          </a:p>
          <a:p>
            <a:r>
              <a:rPr lang="en-US" sz="1400" b="1" dirty="0">
                <a:ea typeface="+mn-lt"/>
                <a:cs typeface="+mn-lt"/>
              </a:rPr>
              <a:t>Shylock </a:t>
            </a:r>
            <a:r>
              <a:rPr lang="en-US" sz="1400" dirty="0">
                <a:ea typeface="+mn-lt"/>
                <a:cs typeface="+mn-lt"/>
              </a:rPr>
              <a:t>- An intelligent businessman who believes that, since he is a moneylender, charging interest is his right; to him, it makes good business sense.</a:t>
            </a:r>
          </a:p>
        </p:txBody>
      </p:sp>
      <p:sp>
        <p:nvSpPr>
          <p:cNvPr id="4" name="TextBox 3">
            <a:extLst>
              <a:ext uri="{FF2B5EF4-FFF2-40B4-BE49-F238E27FC236}">
                <a16:creationId xmlns:a16="http://schemas.microsoft.com/office/drawing/2014/main" id="{A8B80E73-D4F9-A298-D81D-537D484CE83A}"/>
              </a:ext>
            </a:extLst>
          </p:cNvPr>
          <p:cNvSpPr txBox="1"/>
          <p:nvPr/>
        </p:nvSpPr>
        <p:spPr>
          <a:xfrm>
            <a:off x="4390600" y="3545436"/>
            <a:ext cx="5285285" cy="3231654"/>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u="sng" dirty="0">
                <a:ea typeface="+mn-lt"/>
                <a:cs typeface="+mn-lt"/>
              </a:rPr>
              <a:t>THEMES: </a:t>
            </a:r>
          </a:p>
          <a:p>
            <a:endParaRPr lang="en-US" sz="1400" b="1" u="sng" dirty="0">
              <a:ea typeface="+mn-lt"/>
              <a:cs typeface="+mn-lt"/>
            </a:endParaRPr>
          </a:p>
          <a:p>
            <a:pPr marL="285750" indent="-285750">
              <a:buFont typeface="Arial"/>
              <a:buChar char="•"/>
            </a:pPr>
            <a:r>
              <a:rPr lang="en-US" dirty="0">
                <a:ea typeface="+mn-lt"/>
                <a:cs typeface="+mn-lt"/>
              </a:rPr>
              <a:t>Tragedy</a:t>
            </a:r>
            <a:endParaRPr lang="en-US" dirty="0">
              <a:ea typeface="Calibri"/>
              <a:cs typeface="Calibri"/>
            </a:endParaRPr>
          </a:p>
          <a:p>
            <a:pPr marL="285750" indent="-285750">
              <a:buFont typeface="Arial"/>
              <a:buChar char="•"/>
            </a:pPr>
            <a:r>
              <a:rPr lang="en-US" dirty="0">
                <a:ea typeface="+mn-lt"/>
                <a:cs typeface="+mn-lt"/>
              </a:rPr>
              <a:t>Comedy</a:t>
            </a:r>
            <a:endParaRPr lang="en-US" dirty="0">
              <a:ea typeface="Calibri"/>
              <a:cs typeface="Calibri"/>
            </a:endParaRPr>
          </a:p>
          <a:p>
            <a:pPr marL="285750" indent="-285750">
              <a:buFont typeface="Arial"/>
              <a:buChar char="•"/>
            </a:pPr>
            <a:r>
              <a:rPr lang="en-US" dirty="0">
                <a:ea typeface="+mn-lt"/>
                <a:cs typeface="+mn-lt"/>
              </a:rPr>
              <a:t>Tension</a:t>
            </a:r>
            <a:endParaRPr lang="en-US" dirty="0">
              <a:ea typeface="Calibri"/>
              <a:cs typeface="Calibri"/>
            </a:endParaRPr>
          </a:p>
          <a:p>
            <a:pPr marL="285750" indent="-285750">
              <a:buFont typeface="Arial"/>
              <a:buChar char="•"/>
            </a:pPr>
            <a:r>
              <a:rPr lang="en-US" dirty="0">
                <a:ea typeface="+mn-lt"/>
                <a:cs typeface="+mn-lt"/>
              </a:rPr>
              <a:t>Revenge</a:t>
            </a:r>
          </a:p>
          <a:p>
            <a:pPr marL="285750" indent="-285750">
              <a:buFont typeface="Arial"/>
              <a:buChar char="•"/>
            </a:pPr>
            <a:r>
              <a:rPr lang="en-US" dirty="0">
                <a:ea typeface="+mn-lt"/>
                <a:cs typeface="+mn-lt"/>
              </a:rPr>
              <a:t>Money</a:t>
            </a:r>
            <a:endParaRPr lang="en-US" dirty="0">
              <a:ea typeface="Calibri"/>
              <a:cs typeface="Calibri"/>
            </a:endParaRPr>
          </a:p>
          <a:p>
            <a:pPr marL="285750" indent="-285750">
              <a:buFont typeface="Arial"/>
              <a:buChar char="•"/>
            </a:pPr>
            <a:r>
              <a:rPr lang="en-US" dirty="0">
                <a:ea typeface="+mn-lt"/>
                <a:cs typeface="+mn-lt"/>
              </a:rPr>
              <a:t>Female characters</a:t>
            </a:r>
            <a:endParaRPr lang="en-US" dirty="0">
              <a:ea typeface="Calibri"/>
              <a:cs typeface="Calibri"/>
            </a:endParaRPr>
          </a:p>
          <a:p>
            <a:pPr marL="285750" indent="-285750">
              <a:buFont typeface="Arial"/>
              <a:buChar char="•"/>
            </a:pPr>
            <a:r>
              <a:rPr lang="en-US" dirty="0"/>
              <a:t>Hope</a:t>
            </a:r>
          </a:p>
          <a:p>
            <a:pPr marL="285750" indent="-285750">
              <a:buFont typeface="Arial,Sans-Serif"/>
              <a:buChar char="•"/>
            </a:pPr>
            <a:r>
              <a:rPr lang="en-US" dirty="0">
                <a:ea typeface="Calibri"/>
                <a:cs typeface="Calibri"/>
              </a:rPr>
              <a:t>Religion</a:t>
            </a:r>
          </a:p>
          <a:p>
            <a:pPr marL="285750" indent="-285750">
              <a:buFont typeface="Arial,Sans-Serif"/>
              <a:buChar char="•"/>
            </a:pPr>
            <a:r>
              <a:rPr lang="en-US" dirty="0">
                <a:ea typeface="Calibri"/>
                <a:cs typeface="Calibri"/>
              </a:rPr>
              <a:t>Love</a:t>
            </a:r>
          </a:p>
          <a:p>
            <a:pPr>
              <a:buFont typeface="Arial"/>
            </a:pPr>
            <a:endParaRPr lang="en-US" sz="1400" dirty="0">
              <a:ea typeface="Calibri"/>
              <a:cs typeface="Calibri"/>
            </a:endParaRPr>
          </a:p>
        </p:txBody>
      </p:sp>
      <p:sp>
        <p:nvSpPr>
          <p:cNvPr id="5" name="TextBox 4">
            <a:extLst>
              <a:ext uri="{FF2B5EF4-FFF2-40B4-BE49-F238E27FC236}">
                <a16:creationId xmlns:a16="http://schemas.microsoft.com/office/drawing/2014/main" id="{1649C48D-2C91-D85F-CB68-3ECE84F8B685}"/>
              </a:ext>
            </a:extLst>
          </p:cNvPr>
          <p:cNvSpPr txBox="1"/>
          <p:nvPr/>
        </p:nvSpPr>
        <p:spPr>
          <a:xfrm>
            <a:off x="6831702" y="4011499"/>
            <a:ext cx="255549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dirty="0">
                <a:ea typeface="Calibri"/>
                <a:cs typeface="Calibri"/>
              </a:rPr>
              <a:t>Romantic relationships</a:t>
            </a:r>
            <a:endParaRPr lang="en-US" dirty="0"/>
          </a:p>
          <a:p>
            <a:pPr marL="285750" indent="-285750">
              <a:buFont typeface="Arial,Sans-Serif"/>
              <a:buChar char="•"/>
            </a:pPr>
            <a:r>
              <a:rPr lang="en-US" dirty="0">
                <a:ea typeface="Calibri"/>
                <a:cs typeface="Calibri"/>
              </a:rPr>
              <a:t>Platonic (non-romantic) </a:t>
            </a:r>
            <a:r>
              <a:rPr lang="en-US" dirty="0" err="1">
                <a:ea typeface="Calibri"/>
                <a:cs typeface="Calibri"/>
              </a:rPr>
              <a:t>relatonships</a:t>
            </a:r>
            <a:endParaRPr lang="en-US" dirty="0">
              <a:ea typeface="Calibri"/>
              <a:cs typeface="Calibri"/>
            </a:endParaRPr>
          </a:p>
          <a:p>
            <a:pPr marL="285750" indent="-285750">
              <a:buFont typeface="Arial,Sans-Serif"/>
              <a:buChar char="•"/>
            </a:pPr>
            <a:r>
              <a:rPr lang="en-US" dirty="0">
                <a:ea typeface="Calibri"/>
                <a:cs typeface="Calibri"/>
              </a:rPr>
              <a:t>Families (particularly fathers &amp; daughters)</a:t>
            </a:r>
          </a:p>
          <a:p>
            <a:pPr marL="285750" indent="-285750">
              <a:buFont typeface="Arial,Sans-Serif"/>
              <a:buChar char="•"/>
            </a:pPr>
            <a:r>
              <a:rPr lang="en-US" dirty="0">
                <a:ea typeface="Calibri"/>
                <a:cs typeface="Calibri"/>
              </a:rPr>
              <a:t>Trust</a:t>
            </a:r>
          </a:p>
        </p:txBody>
      </p:sp>
      <p:pic>
        <p:nvPicPr>
          <p:cNvPr id="6" name="Picture 5" descr="Unit #4 - &quot;The Merchant of Venice&quot; - Ms. Neals' Classroom">
            <a:extLst>
              <a:ext uri="{FF2B5EF4-FFF2-40B4-BE49-F238E27FC236}">
                <a16:creationId xmlns:a16="http://schemas.microsoft.com/office/drawing/2014/main" id="{5C95054D-5E66-7C02-E40C-BEB0F370D37D}"/>
              </a:ext>
            </a:extLst>
          </p:cNvPr>
          <p:cNvPicPr>
            <a:picLocks noChangeAspect="1"/>
          </p:cNvPicPr>
          <p:nvPr/>
        </p:nvPicPr>
        <p:blipFill>
          <a:blip r:embed="rId2"/>
          <a:srcRect l="19474" t="-4164" r="17895" b="-844"/>
          <a:stretch/>
        </p:blipFill>
        <p:spPr>
          <a:xfrm>
            <a:off x="192912" y="452963"/>
            <a:ext cx="1106604" cy="1511996"/>
          </a:xfrm>
          <a:prstGeom prst="rect">
            <a:avLst/>
          </a:prstGeom>
        </p:spPr>
      </p:pic>
      <p:sp>
        <p:nvSpPr>
          <p:cNvPr id="7" name="TextBox 6">
            <a:extLst>
              <a:ext uri="{FF2B5EF4-FFF2-40B4-BE49-F238E27FC236}">
                <a16:creationId xmlns:a16="http://schemas.microsoft.com/office/drawing/2014/main" id="{6A7C3481-1186-4C33-0970-87BBB88E5B18}"/>
              </a:ext>
            </a:extLst>
          </p:cNvPr>
          <p:cNvSpPr txBox="1"/>
          <p:nvPr/>
        </p:nvSpPr>
        <p:spPr>
          <a:xfrm>
            <a:off x="1319574" y="495096"/>
            <a:ext cx="2433992" cy="1446550"/>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a:t>The Merchant of Venice</a:t>
            </a:r>
          </a:p>
          <a:p>
            <a:r>
              <a:rPr lang="en-GB" sz="1400" dirty="0"/>
              <a:t>First published in 1600</a:t>
            </a:r>
          </a:p>
          <a:p>
            <a:r>
              <a:rPr lang="en-GB" sz="1400" dirty="0"/>
              <a:t>Set in Venice, Italy </a:t>
            </a:r>
          </a:p>
          <a:p>
            <a:r>
              <a:rPr lang="en-GB" sz="1400" dirty="0"/>
              <a:t>Originally classed as a comedy, but has become to be seen as more tragic over time. </a:t>
            </a:r>
          </a:p>
        </p:txBody>
      </p:sp>
    </p:spTree>
    <p:extLst>
      <p:ext uri="{BB962C8B-B14F-4D97-AF65-F5344CB8AC3E}">
        <p14:creationId xmlns:p14="http://schemas.microsoft.com/office/powerpoint/2010/main" val="282648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59278" y="63500"/>
            <a:ext cx="7986222" cy="373063"/>
          </a:xfrm>
          <a:prstGeom prst="roundRect">
            <a:avLst/>
          </a:prstGeom>
          <a:noFill/>
        </p:spPr>
        <p:txBody>
          <a:bodyPr>
            <a:normAutofit/>
          </a:bodyPr>
          <a:lstStyle/>
          <a:p>
            <a:r>
              <a:rPr lang="en-GB" sz="1600" b="1" dirty="0">
                <a:latin typeface="+mn-lt"/>
              </a:rPr>
              <a:t>Spanish</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1479940989"/>
              </p:ext>
            </p:extLst>
          </p:nvPr>
        </p:nvGraphicFramePr>
        <p:xfrm>
          <a:off x="129092" y="1401920"/>
          <a:ext cx="9657319" cy="5367859"/>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432567">
                <a:tc>
                  <a:txBody>
                    <a:bodyPr/>
                    <a:lstStyle/>
                    <a:p>
                      <a:pPr algn="ctr" fontAlgn="base"/>
                      <a:r>
                        <a:rPr lang="en-GB" sz="11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indent="0" algn="ctr" fontAlgn="base">
                        <a:lnSpc>
                          <a:spcPct val="150000"/>
                        </a:lnSpc>
                      </a:pPr>
                      <a:r>
                        <a:rPr lang="en-GB" sz="1100" b="1" i="0" dirty="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indent="0" algn="l" fontAlgn="base">
                        <a:lnSpc>
                          <a:spcPct val="150000"/>
                        </a:lnSpc>
                      </a:pPr>
                      <a:r>
                        <a:rPr lang="en-GB" sz="1100" b="1" i="0" dirty="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2375569">
                <a:tc>
                  <a:txBody>
                    <a:bodyPr/>
                    <a:lstStyle/>
                    <a:p>
                      <a:pPr algn="ctr" fontAlgn="base"/>
                      <a:r>
                        <a:rPr lang="en-GB" sz="1100" b="1" i="0" dirty="0">
                          <a:solidFill>
                            <a:srgbClr val="000000"/>
                          </a:solidFill>
                          <a:effectLst/>
                          <a:latin typeface="+mn-lt"/>
                        </a:rPr>
                        <a:t>Homework 1</a:t>
                      </a:r>
                    </a:p>
                    <a:p>
                      <a:pPr lvl="0" algn="ctr">
                        <a:buNone/>
                      </a:pPr>
                      <a:endParaRPr lang="en-GB" sz="11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0" algn="ctr" fontAlgn="base">
                        <a:lnSpc>
                          <a:spcPct val="150000"/>
                        </a:lnSpc>
                        <a:buFont typeface="+mj-lt"/>
                        <a:buNone/>
                      </a:pPr>
                      <a:endParaRPr lang="en-GB" sz="11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l" fontAlgn="base">
                        <a:buNone/>
                      </a:pPr>
                      <a:r>
                        <a:rPr lang="en-GB" sz="1200" b="0" i="0" u="none" strike="noStrike" noProof="0" dirty="0">
                          <a:effectLst/>
                        </a:rPr>
                        <a:t>1.Follow the ‘look, cover, write, check, repeat’ method with the following vocabulary items:</a:t>
                      </a:r>
                      <a:endParaRPr lang="en-GB" sz="1200" b="0" i="0" dirty="0">
                        <a:solidFill>
                          <a:srgbClr val="000000"/>
                        </a:solidFill>
                        <a:effectLst/>
                        <a:latin typeface="+mn-lt"/>
                      </a:endParaRPr>
                    </a:p>
                    <a:p>
                      <a:pPr marL="0" lvl="0" indent="0" algn="l">
                        <a:lnSpc>
                          <a:spcPct val="150000"/>
                        </a:lnSpc>
                        <a:buNone/>
                      </a:pPr>
                      <a:r>
                        <a:rPr lang="en-GB" sz="1200" b="1" i="0" kern="1200" noProof="0" dirty="0">
                          <a:solidFill>
                            <a:srgbClr val="000000"/>
                          </a:solidFill>
                          <a:effectLst/>
                          <a:latin typeface="+mn-lt"/>
                          <a:ea typeface="+mn-ea"/>
                          <a:cs typeface="+mn-cs"/>
                        </a:rPr>
                        <a:t>Me </a:t>
                      </a:r>
                      <a:r>
                        <a:rPr lang="en-GB" sz="1200" b="1" i="0" kern="1200" noProof="0" dirty="0" err="1">
                          <a:solidFill>
                            <a:srgbClr val="000000"/>
                          </a:solidFill>
                          <a:effectLst/>
                          <a:latin typeface="+mn-lt"/>
                          <a:ea typeface="+mn-ea"/>
                          <a:cs typeface="+mn-cs"/>
                        </a:rPr>
                        <a:t>gustaría</a:t>
                      </a:r>
                      <a:r>
                        <a:rPr lang="en-GB" sz="1200" b="1" i="0" kern="1200" dirty="0">
                          <a:solidFill>
                            <a:srgbClr val="000000"/>
                          </a:solidFill>
                          <a:effectLst/>
                          <a:latin typeface="+mn-lt"/>
                          <a:ea typeface="+mn-ea"/>
                          <a:cs typeface="+mn-cs"/>
                        </a:rPr>
                        <a:t>, q</a:t>
                      </a:r>
                      <a:r>
                        <a:rPr lang="en-GB" sz="1200" b="1" i="0" kern="1200" noProof="0" dirty="0" err="1">
                          <a:solidFill>
                            <a:srgbClr val="000000"/>
                          </a:solidFill>
                          <a:effectLst/>
                          <a:latin typeface="+mn-lt"/>
                          <a:ea typeface="+mn-ea"/>
                          <a:cs typeface="+mn-cs"/>
                        </a:rPr>
                        <a:t>uisiera</a:t>
                      </a:r>
                      <a:r>
                        <a:rPr lang="en-GB" sz="1200" b="1" i="0" kern="1200" noProof="0" dirty="0">
                          <a:solidFill>
                            <a:srgbClr val="000000"/>
                          </a:solidFill>
                          <a:effectLst/>
                          <a:latin typeface="+mn-lt"/>
                          <a:ea typeface="+mn-ea"/>
                          <a:cs typeface="+mn-cs"/>
                        </a:rPr>
                        <a:t> </a:t>
                      </a:r>
                      <a:r>
                        <a:rPr lang="en-GB" sz="1200" b="1" i="0" dirty="0">
                          <a:solidFill>
                            <a:srgbClr val="000000"/>
                          </a:solidFill>
                          <a:effectLst/>
                          <a:latin typeface="+mn-lt"/>
                        </a:rPr>
                        <a:t>, </a:t>
                      </a:r>
                      <a:r>
                        <a:rPr lang="en-GB" sz="1200" b="1" i="0" dirty="0" err="1">
                          <a:solidFill>
                            <a:srgbClr val="000000"/>
                          </a:solidFill>
                          <a:effectLst/>
                          <a:latin typeface="+mn-lt"/>
                        </a:rPr>
                        <a:t>aprobar</a:t>
                      </a:r>
                      <a:r>
                        <a:rPr lang="en-GB" sz="1200" b="1" i="0" dirty="0">
                          <a:solidFill>
                            <a:srgbClr val="000000"/>
                          </a:solidFill>
                          <a:effectLst/>
                          <a:latin typeface="+mn-lt"/>
                        </a:rPr>
                        <a:t> , </a:t>
                      </a:r>
                      <a:r>
                        <a:rPr lang="en-GB" sz="1200" b="1" i="0" dirty="0" err="1">
                          <a:solidFill>
                            <a:srgbClr val="000000"/>
                          </a:solidFill>
                          <a:effectLst/>
                          <a:latin typeface="+mn-lt"/>
                        </a:rPr>
                        <a:t>casarme</a:t>
                      </a:r>
                      <a:r>
                        <a:rPr lang="en-GB" sz="1200" b="1" i="0" dirty="0">
                          <a:solidFill>
                            <a:srgbClr val="000000"/>
                          </a:solidFill>
                          <a:effectLst/>
                          <a:latin typeface="+mn-lt"/>
                        </a:rPr>
                        <a:t>, </a:t>
                      </a:r>
                      <a:r>
                        <a:rPr lang="en-GB" sz="1200" b="1" i="0" dirty="0" err="1">
                          <a:solidFill>
                            <a:srgbClr val="000000"/>
                          </a:solidFill>
                          <a:effectLst/>
                          <a:latin typeface="+mn-lt"/>
                        </a:rPr>
                        <a:t>buscar</a:t>
                      </a:r>
                      <a:r>
                        <a:rPr lang="en-GB" sz="1200" b="1" i="0" dirty="0">
                          <a:solidFill>
                            <a:srgbClr val="000000"/>
                          </a:solidFill>
                          <a:effectLst/>
                          <a:latin typeface="+mn-lt"/>
                        </a:rPr>
                        <a:t> </a:t>
                      </a:r>
                      <a:r>
                        <a:rPr lang="en-GB" sz="1200" b="1" i="0" dirty="0" err="1">
                          <a:solidFill>
                            <a:srgbClr val="000000"/>
                          </a:solidFill>
                          <a:effectLst/>
                          <a:latin typeface="+mn-lt"/>
                        </a:rPr>
                        <a:t>trabajo</a:t>
                      </a:r>
                      <a:endParaRPr lang="en-GB" sz="1200" b="1" i="0" dirty="0">
                        <a:solidFill>
                          <a:srgbClr val="000000"/>
                        </a:solidFill>
                        <a:effectLst/>
                        <a:latin typeface="+mn-lt"/>
                      </a:endParaRPr>
                    </a:p>
                    <a:p>
                      <a:pPr lvl="0"/>
                      <a:r>
                        <a:rPr lang="en-GB" sz="1200" kern="1200" dirty="0">
                          <a:solidFill>
                            <a:schemeClr val="tx1"/>
                          </a:solidFill>
                          <a:effectLst/>
                          <a:latin typeface="+mn-lt"/>
                          <a:ea typeface="+mn-ea"/>
                          <a:cs typeface="+mn-cs"/>
                        </a:rPr>
                        <a:t>2. What are the three different infinitive verb endings in Spanish?</a:t>
                      </a:r>
                    </a:p>
                    <a:p>
                      <a:pPr lvl="0">
                        <a:lnSpc>
                          <a:spcPct val="150000"/>
                        </a:lnSpc>
                      </a:pPr>
                      <a:r>
                        <a:rPr lang="en-GB" sz="1200" kern="1200" dirty="0">
                          <a:solidFill>
                            <a:schemeClr val="tx1"/>
                          </a:solidFill>
                          <a:effectLst/>
                          <a:latin typeface="+mn-lt"/>
                          <a:ea typeface="+mn-ea"/>
                          <a:cs typeface="+mn-cs"/>
                        </a:rPr>
                        <a:t>3. Translate the adjectives below into English : </a:t>
                      </a:r>
                    </a:p>
                    <a:p>
                      <a:pPr lvl="0">
                        <a:lnSpc>
                          <a:spcPct val="150000"/>
                        </a:lnSpc>
                        <a:buNone/>
                      </a:pPr>
                      <a:r>
                        <a:rPr lang="fr-FR" sz="1200" b="1" i="0" u="none" strike="noStrike" kern="1200" noProof="0" dirty="0" err="1">
                          <a:solidFill>
                            <a:srgbClr val="000000"/>
                          </a:solidFill>
                          <a:effectLst/>
                          <a:latin typeface="+mn-lt"/>
                        </a:rPr>
                        <a:t>Práctico</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interes</a:t>
                      </a:r>
                      <a:r>
                        <a:rPr lang="en-GB" sz="1200" b="1" i="0" u="none" strike="noStrike" kern="1200" noProof="0" dirty="0">
                          <a:solidFill>
                            <a:srgbClr val="000000"/>
                          </a:solidFill>
                          <a:effectLst/>
                          <a:latin typeface="Aptos"/>
                        </a:rPr>
                        <a:t>ante, </a:t>
                      </a:r>
                      <a:r>
                        <a:rPr lang="en-GB" sz="1200" b="1" i="0" u="none" strike="noStrike" kern="1200" noProof="0" dirty="0" err="1">
                          <a:solidFill>
                            <a:srgbClr val="000000"/>
                          </a:solidFill>
                          <a:effectLst/>
                          <a:latin typeface="Aptos"/>
                        </a:rPr>
                        <a:t>creativo</a:t>
                      </a:r>
                      <a:r>
                        <a:rPr lang="en-GB" sz="1200" b="1" i="0" u="none" strike="noStrike" kern="1200" noProof="0" dirty="0">
                          <a:solidFill>
                            <a:srgbClr val="000000"/>
                          </a:solidFill>
                          <a:effectLst/>
                          <a:latin typeface="Aptos"/>
                        </a:rPr>
                        <a:t>, </a:t>
                      </a:r>
                      <a:r>
                        <a:rPr lang="en-GB" sz="1200" b="1" i="0" u="none" strike="noStrike" kern="1200" noProof="0" dirty="0" err="1">
                          <a:solidFill>
                            <a:srgbClr val="000000"/>
                          </a:solidFill>
                          <a:effectLst/>
                          <a:latin typeface="Aptos"/>
                        </a:rPr>
                        <a:t>emocionante</a:t>
                      </a:r>
                      <a:r>
                        <a:rPr lang="en-GB" sz="1200" b="1" i="0" u="none" strike="noStrike" kern="1200" noProof="0" dirty="0">
                          <a:solidFill>
                            <a:srgbClr val="000000"/>
                          </a:solidFill>
                          <a:effectLst/>
                          <a:latin typeface="Aptos"/>
                        </a:rPr>
                        <a:t>, </a:t>
                      </a:r>
                      <a:r>
                        <a:rPr lang="en-GB" sz="1200" b="1" i="0" u="none" strike="noStrike" kern="1200" noProof="0" dirty="0" err="1">
                          <a:solidFill>
                            <a:srgbClr val="000000"/>
                          </a:solidFill>
                          <a:effectLst/>
                          <a:latin typeface="Aptos"/>
                        </a:rPr>
                        <a:t>fácil</a:t>
                      </a:r>
                      <a:endParaRPr lang="en-GB" sz="1200" b="1" i="0" u="none" strike="noStrike" kern="1200" noProof="0" dirty="0">
                        <a:solidFill>
                          <a:srgbClr val="000000"/>
                        </a:solidFill>
                        <a:effectLst/>
                        <a:latin typeface="Aptos"/>
                      </a:endParaRPr>
                    </a:p>
                    <a:p>
                      <a:pPr lvl="0">
                        <a:buNone/>
                      </a:pPr>
                      <a:r>
                        <a:rPr lang="en-GB" sz="1200" kern="1200" dirty="0">
                          <a:solidFill>
                            <a:schemeClr val="tx1"/>
                          </a:solidFill>
                          <a:effectLst/>
                          <a:latin typeface="+mn-lt"/>
                          <a:ea typeface="+mn-ea"/>
                          <a:cs typeface="+mn-cs"/>
                        </a:rPr>
                        <a:t>4 Which of these sentences is NOT the future tense?</a:t>
                      </a:r>
                      <a:endParaRPr lang="en-GB" sz="1200" dirty="0"/>
                    </a:p>
                    <a:p>
                      <a:pPr lvl="0">
                        <a:lnSpc>
                          <a:spcPct val="150000"/>
                        </a:lnSpc>
                        <a:buNone/>
                      </a:pPr>
                      <a:r>
                        <a:rPr lang="en-GB" sz="1200" b="1" kern="1200" dirty="0">
                          <a:solidFill>
                            <a:schemeClr val="tx1"/>
                          </a:solidFill>
                          <a:effectLst/>
                          <a:latin typeface="+mn-lt"/>
                          <a:ea typeface="+mn-ea"/>
                          <a:cs typeface="+mn-cs"/>
                        </a:rPr>
                        <a:t>(a) </a:t>
                      </a:r>
                      <a:r>
                        <a:rPr lang="en-GB" sz="1200" b="1" kern="1200" dirty="0" err="1">
                          <a:solidFill>
                            <a:schemeClr val="tx1"/>
                          </a:solidFill>
                          <a:effectLst/>
                          <a:latin typeface="+mn-lt"/>
                          <a:ea typeface="+mn-ea"/>
                          <a:cs typeface="+mn-cs"/>
                        </a:rPr>
                        <a:t>Después</a:t>
                      </a:r>
                      <a:r>
                        <a:rPr lang="en-GB" sz="1200" b="1" kern="1200" dirty="0">
                          <a:solidFill>
                            <a:schemeClr val="tx1"/>
                          </a:solidFill>
                          <a:effectLst/>
                          <a:latin typeface="+mn-lt"/>
                          <a:ea typeface="+mn-ea"/>
                          <a:cs typeface="+mn-cs"/>
                        </a:rPr>
                        <a:t> de </a:t>
                      </a:r>
                      <a:r>
                        <a:rPr lang="en-GB" sz="1200" b="1" kern="1200" dirty="0" err="1">
                          <a:solidFill>
                            <a:schemeClr val="tx1"/>
                          </a:solidFill>
                          <a:effectLst/>
                          <a:latin typeface="+mn-lt"/>
                          <a:ea typeface="+mn-ea"/>
                          <a:cs typeface="+mn-cs"/>
                        </a:rPr>
                        <a:t>los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examenes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voy</a:t>
                      </a:r>
                      <a:r>
                        <a:rPr lang="en-GB" sz="1200" b="1" kern="1200" dirty="0">
                          <a:solidFill>
                            <a:schemeClr val="tx1"/>
                          </a:solidFill>
                          <a:effectLst/>
                          <a:latin typeface="+mn-lt"/>
                          <a:ea typeface="+mn-ea"/>
                          <a:cs typeface="+mn-cs"/>
                        </a:rPr>
                        <a:t> a </a:t>
                      </a:r>
                      <a:r>
                        <a:rPr lang="en-GB" sz="1200" b="1" kern="1200" dirty="0" err="1">
                          <a:solidFill>
                            <a:schemeClr val="tx1"/>
                          </a:solidFill>
                          <a:effectLst/>
                          <a:latin typeface="+mn-lt"/>
                          <a:ea typeface="+mn-ea"/>
                          <a:cs typeface="+mn-cs"/>
                        </a:rPr>
                        <a:t>viajar</a:t>
                      </a:r>
                      <a:r>
                        <a:rPr lang="en-GB" sz="1200" b="1" kern="1200" dirty="0">
                          <a:solidFill>
                            <a:schemeClr val="tx1"/>
                          </a:solidFill>
                          <a:effectLst/>
                          <a:latin typeface="+mn-lt"/>
                          <a:ea typeface="+mn-ea"/>
                          <a:cs typeface="+mn-cs"/>
                        </a:rPr>
                        <a:t> con mi familia</a:t>
                      </a:r>
                    </a:p>
                    <a:p>
                      <a:pPr lvl="0">
                        <a:buNone/>
                      </a:pPr>
                      <a:r>
                        <a:rPr lang="en-GB" sz="1200" b="1" kern="1200" dirty="0">
                          <a:solidFill>
                            <a:schemeClr val="tx1"/>
                          </a:solidFill>
                          <a:effectLst/>
                          <a:latin typeface="+mn-lt"/>
                          <a:ea typeface="+mn-ea"/>
                          <a:cs typeface="+mn-cs"/>
                        </a:rPr>
                        <a:t>(b) </a:t>
                      </a:r>
                      <a:r>
                        <a:rPr lang="en-GB" sz="1200" b="1" kern="1200" dirty="0" err="1">
                          <a:solidFill>
                            <a:schemeClr val="tx1"/>
                          </a:solidFill>
                          <a:effectLst/>
                          <a:latin typeface="+mn-lt"/>
                          <a:ea typeface="+mn-ea"/>
                          <a:cs typeface="+mn-cs"/>
                        </a:rPr>
                        <a:t>Normalmente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viajo</a:t>
                      </a:r>
                      <a:r>
                        <a:rPr lang="en-GB" sz="1200" b="1" kern="1200" dirty="0">
                          <a:solidFill>
                            <a:schemeClr val="tx1"/>
                          </a:solidFill>
                          <a:effectLst/>
                          <a:latin typeface="+mn-lt"/>
                          <a:ea typeface="+mn-ea"/>
                          <a:cs typeface="+mn-cs"/>
                        </a:rPr>
                        <a:t> con mi familia</a:t>
                      </a:r>
                    </a:p>
                    <a:p>
                      <a:pPr lvl="0">
                        <a:buNone/>
                      </a:pPr>
                      <a:r>
                        <a:rPr lang="en-GB" sz="1200" b="1" i="0" u="none" strike="noStrike" kern="1200" noProof="0" dirty="0">
                          <a:solidFill>
                            <a:srgbClr val="000000"/>
                          </a:solidFill>
                          <a:effectLst/>
                          <a:latin typeface="Aptos"/>
                        </a:rPr>
                        <a:t>(c) Me </a:t>
                      </a:r>
                      <a:r>
                        <a:rPr lang="en-GB" sz="1200" b="1" i="0" u="none" strike="noStrike" kern="1200" noProof="0" dirty="0" err="1">
                          <a:solidFill>
                            <a:srgbClr val="000000"/>
                          </a:solidFill>
                          <a:effectLst/>
                          <a:latin typeface="Aptos"/>
                        </a:rPr>
                        <a:t>gustaría</a:t>
                      </a:r>
                      <a:r>
                        <a:rPr lang="en-GB" sz="1200" b="1" i="0" u="none" strike="noStrike" kern="1200" noProof="0" dirty="0">
                          <a:solidFill>
                            <a:srgbClr val="000000"/>
                          </a:solidFill>
                          <a:effectLst/>
                          <a:latin typeface="Aptos"/>
                        </a:rPr>
                        <a:t> </a:t>
                      </a:r>
                      <a:r>
                        <a:rPr lang="en-GB" sz="1200" b="1" i="0" u="none" strike="noStrike" kern="1200" noProof="0" dirty="0" err="1">
                          <a:solidFill>
                            <a:srgbClr val="000000"/>
                          </a:solidFill>
                          <a:effectLst/>
                          <a:latin typeface="Aptos"/>
                        </a:rPr>
                        <a:t>viajar</a:t>
                      </a:r>
                      <a:r>
                        <a:rPr lang="en-GB" sz="1200" b="1" i="0" u="none" strike="noStrike" kern="1200" noProof="0" dirty="0">
                          <a:solidFill>
                            <a:srgbClr val="000000"/>
                          </a:solidFill>
                          <a:effectLst/>
                          <a:latin typeface="Aptos"/>
                        </a:rPr>
                        <a:t> con mi familia </a:t>
                      </a:r>
                      <a:r>
                        <a:rPr lang="en-GB" sz="1200" b="1" i="0" u="none" strike="noStrike" kern="1200" noProof="0" dirty="0" err="1">
                          <a:solidFill>
                            <a:srgbClr val="000000"/>
                          </a:solidFill>
                          <a:effectLst/>
                          <a:latin typeface="Aptos"/>
                        </a:rPr>
                        <a:t>de</a:t>
                      </a:r>
                      <a:r>
                        <a:rPr lang="en-GB" sz="1200" b="1" i="0" u="none" strike="noStrike" kern="1200" noProof="0" dirty="0" err="1">
                          <a:solidFill>
                            <a:schemeClr val="tx1"/>
                          </a:solidFill>
                          <a:effectLst/>
                          <a:latin typeface="Aptos"/>
                        </a:rPr>
                        <a:t>spués</a:t>
                      </a:r>
                      <a:r>
                        <a:rPr lang="en-GB" sz="1200" b="1" i="0" u="none" strike="noStrike" kern="1200" noProof="0" dirty="0">
                          <a:solidFill>
                            <a:schemeClr val="tx1"/>
                          </a:solidFill>
                          <a:effectLst/>
                          <a:latin typeface="Aptos"/>
                        </a:rPr>
                        <a:t> de </a:t>
                      </a:r>
                      <a:r>
                        <a:rPr lang="en-GB" sz="1200" b="1" i="0" u="none" strike="noStrike" kern="1200" noProof="0" dirty="0" err="1">
                          <a:solidFill>
                            <a:schemeClr val="tx1"/>
                          </a:solidFill>
                          <a:effectLst/>
                          <a:latin typeface="Aptos"/>
                        </a:rPr>
                        <a:t>los</a:t>
                      </a:r>
                      <a:r>
                        <a:rPr lang="en-GB" sz="1200" b="1" i="0" u="none" strike="noStrike" kern="1200" noProof="0" dirty="0">
                          <a:solidFill>
                            <a:schemeClr val="tx1"/>
                          </a:solidFill>
                          <a:effectLst/>
                          <a:latin typeface="Aptos"/>
                        </a:rPr>
                        <a:t> </a:t>
                      </a:r>
                      <a:r>
                        <a:rPr lang="en-GB" sz="1200" b="1" i="0" u="none" strike="noStrike" kern="1200" noProof="0" dirty="0" err="1">
                          <a:solidFill>
                            <a:schemeClr val="tx1"/>
                          </a:solidFill>
                          <a:effectLst/>
                          <a:latin typeface="Aptos"/>
                        </a:rPr>
                        <a:t>examenes</a:t>
                      </a:r>
                      <a:endParaRPr lang="en-GB" sz="1200" b="1" i="0" u="none" strike="noStrike" kern="1200" noProof="0" dirty="0">
                        <a:solidFill>
                          <a:schemeClr val="tx1"/>
                        </a:solidFill>
                        <a:effectLst/>
                        <a:latin typeface="Aptos"/>
                      </a:endParaRPr>
                    </a:p>
                    <a:p>
                      <a:pPr lvl="0">
                        <a:lnSpc>
                          <a:spcPct val="150000"/>
                        </a:lnSpc>
                      </a:pPr>
                      <a:r>
                        <a:rPr lang="en-GB" sz="1200" kern="1200" dirty="0">
                          <a:solidFill>
                            <a:schemeClr val="tx1"/>
                          </a:solidFill>
                          <a:effectLst/>
                          <a:latin typeface="+mn-lt"/>
                          <a:ea typeface="+mn-ea"/>
                          <a:cs typeface="+mn-cs"/>
                        </a:rPr>
                        <a:t>5. Fill out the below adding the correct part of </a:t>
                      </a:r>
                      <a:r>
                        <a:rPr lang="en-GB" sz="1200" kern="1200" dirty="0" err="1">
                          <a:solidFill>
                            <a:schemeClr val="tx1"/>
                          </a:solidFill>
                          <a:effectLst/>
                          <a:latin typeface="+mn-lt"/>
                          <a:ea typeface="+mn-ea"/>
                          <a:cs typeface="+mn-cs"/>
                        </a:rPr>
                        <a:t>aller</a:t>
                      </a:r>
                      <a:r>
                        <a:rPr lang="en-GB" sz="1200" kern="1200" dirty="0">
                          <a:solidFill>
                            <a:schemeClr val="tx1"/>
                          </a:solidFill>
                          <a:effectLst/>
                          <a:latin typeface="+mn-lt"/>
                          <a:ea typeface="+mn-ea"/>
                          <a:cs typeface="+mn-cs"/>
                        </a:rPr>
                        <a:t> for each pronoun </a:t>
                      </a:r>
                      <a:r>
                        <a:rPr lang="en-GB" sz="1200" b="1" kern="1200" dirty="0" err="1">
                          <a:solidFill>
                            <a:schemeClr val="tx1"/>
                          </a:solidFill>
                          <a:effectLst/>
                          <a:latin typeface="+mn-lt"/>
                          <a:ea typeface="+mn-ea"/>
                          <a:cs typeface="+mn-cs"/>
                        </a:rPr>
                        <a:t>Yo</a:t>
                      </a:r>
                      <a:r>
                        <a:rPr lang="en-GB" sz="1200" b="1" kern="1200" dirty="0">
                          <a:solidFill>
                            <a:schemeClr val="tx1"/>
                          </a:solidFill>
                          <a:effectLst/>
                          <a:latin typeface="+mn-lt"/>
                          <a:ea typeface="+mn-ea"/>
                          <a:cs typeface="+mn-cs"/>
                        </a:rPr>
                        <a:t> ____, </a:t>
                      </a:r>
                      <a:r>
                        <a:rPr lang="en-GB" sz="1200" b="1" kern="1200" dirty="0" err="1">
                          <a:solidFill>
                            <a:schemeClr val="tx1"/>
                          </a:solidFill>
                          <a:effectLst/>
                          <a:latin typeface="+mn-lt"/>
                          <a:ea typeface="+mn-ea"/>
                          <a:cs typeface="+mn-cs"/>
                        </a:rPr>
                        <a:t>tú</a:t>
                      </a:r>
                      <a:r>
                        <a:rPr lang="en-GB" sz="1200" b="1" kern="1200" dirty="0">
                          <a:solidFill>
                            <a:schemeClr val="tx1"/>
                          </a:solidFill>
                          <a:effectLst/>
                          <a:latin typeface="+mn-lt"/>
                          <a:ea typeface="+mn-ea"/>
                          <a:cs typeface="+mn-cs"/>
                        </a:rPr>
                        <a:t> ____,</a:t>
                      </a:r>
                      <a:r>
                        <a:rPr lang="en-GB" sz="1200" b="1" kern="1200" dirty="0" err="1">
                          <a:solidFill>
                            <a:schemeClr val="tx1"/>
                          </a:solidFill>
                          <a:effectLst/>
                          <a:latin typeface="+mn-lt"/>
                          <a:ea typeface="+mn-ea"/>
                          <a:cs typeface="+mn-cs"/>
                        </a:rPr>
                        <a:t>él</a:t>
                      </a:r>
                      <a:r>
                        <a:rPr lang="en-GB" sz="1200" b="1" kern="1200" dirty="0">
                          <a:solidFill>
                            <a:schemeClr val="tx1"/>
                          </a:solidFill>
                          <a:effectLst/>
                          <a:latin typeface="+mn-lt"/>
                          <a:ea typeface="+mn-ea"/>
                          <a:cs typeface="+mn-cs"/>
                        </a:rPr>
                        <a:t>  ____, </a:t>
                      </a:r>
                      <a:r>
                        <a:rPr lang="en-GB" sz="1200" b="1" kern="1200" dirty="0" err="1">
                          <a:solidFill>
                            <a:schemeClr val="tx1"/>
                          </a:solidFill>
                          <a:effectLst/>
                          <a:latin typeface="+mn-lt"/>
                          <a:ea typeface="+mn-ea"/>
                          <a:cs typeface="+mn-cs"/>
                        </a:rPr>
                        <a:t>ella</a:t>
                      </a:r>
                      <a:r>
                        <a:rPr lang="en-GB" sz="1200" b="1" kern="1200" dirty="0">
                          <a:solidFill>
                            <a:schemeClr val="tx1"/>
                          </a:solidFill>
                          <a:effectLst/>
                          <a:latin typeface="+mn-lt"/>
                          <a:ea typeface="+mn-ea"/>
                          <a:cs typeface="+mn-cs"/>
                        </a:rPr>
                        <a:t> ____, </a:t>
                      </a:r>
                    </a:p>
                    <a:p>
                      <a:pPr lvl="0">
                        <a:buNone/>
                      </a:pP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nosotros</a:t>
                      </a:r>
                      <a:r>
                        <a:rPr lang="en-GB" sz="1200" b="1" kern="1200" dirty="0">
                          <a:solidFill>
                            <a:schemeClr val="tx1"/>
                          </a:solidFill>
                          <a:effectLst/>
                          <a:latin typeface="+mn-lt"/>
                          <a:ea typeface="+mn-ea"/>
                          <a:cs typeface="+mn-cs"/>
                        </a:rPr>
                        <a:t>/as ______, </a:t>
                      </a:r>
                      <a:r>
                        <a:rPr lang="en-GB" sz="1200" b="1" kern="1200" dirty="0" err="1">
                          <a:solidFill>
                            <a:schemeClr val="tx1"/>
                          </a:solidFill>
                          <a:effectLst/>
                          <a:latin typeface="+mn-lt"/>
                          <a:ea typeface="+mn-ea"/>
                          <a:cs typeface="+mn-cs"/>
                        </a:rPr>
                        <a:t>vosotros</a:t>
                      </a:r>
                      <a:r>
                        <a:rPr lang="en-GB" sz="1200" b="1" kern="1200" dirty="0">
                          <a:solidFill>
                            <a:schemeClr val="tx1"/>
                          </a:solidFill>
                          <a:effectLst/>
                          <a:latin typeface="+mn-lt"/>
                          <a:ea typeface="+mn-ea"/>
                          <a:cs typeface="+mn-cs"/>
                        </a:rPr>
                        <a:t>/as ______, </a:t>
                      </a:r>
                      <a:r>
                        <a:rPr lang="en-GB" sz="1200" b="1" kern="1200" dirty="0" err="1">
                          <a:solidFill>
                            <a:schemeClr val="tx1"/>
                          </a:solidFill>
                          <a:effectLst/>
                          <a:latin typeface="+mn-lt"/>
                          <a:ea typeface="+mn-ea"/>
                          <a:cs typeface="+mn-cs"/>
                        </a:rPr>
                        <a:t>ellos</a:t>
                      </a:r>
                      <a:r>
                        <a:rPr lang="en-GB" sz="1200" b="1" kern="1200" dirty="0">
                          <a:solidFill>
                            <a:schemeClr val="tx1"/>
                          </a:solidFill>
                          <a:effectLst/>
                          <a:latin typeface="+mn-lt"/>
                          <a:ea typeface="+mn-ea"/>
                          <a:cs typeface="+mn-cs"/>
                        </a:rPr>
                        <a:t> ______, </a:t>
                      </a:r>
                      <a:r>
                        <a:rPr lang="en-GB" sz="1200" b="1" kern="1200" dirty="0" err="1">
                          <a:solidFill>
                            <a:schemeClr val="tx1"/>
                          </a:solidFill>
                          <a:effectLst/>
                          <a:latin typeface="+mn-lt"/>
                          <a:ea typeface="+mn-ea"/>
                          <a:cs typeface="+mn-cs"/>
                        </a:rPr>
                        <a:t>ellas</a:t>
                      </a:r>
                      <a:r>
                        <a:rPr lang="en-GB" sz="1200" b="1" kern="1200" dirty="0">
                          <a:solidFill>
                            <a:schemeClr val="tx1"/>
                          </a:solidFill>
                          <a:effectLst/>
                          <a:latin typeface="+mn-lt"/>
                          <a:ea typeface="+mn-ea"/>
                          <a:cs typeface="+mn-cs"/>
                        </a:rPr>
                        <a:t> _______</a:t>
                      </a:r>
                      <a:endParaRPr lang="en-GB" sz="1200" b="1" dirty="0"/>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2375569">
                <a:tc>
                  <a:txBody>
                    <a:bodyPr/>
                    <a:lstStyle/>
                    <a:p>
                      <a:pPr lvl="0" algn="ctr">
                        <a:buNone/>
                      </a:pPr>
                      <a:r>
                        <a:rPr lang="en-GB" sz="1100" b="1" i="0" dirty="0">
                          <a:solidFill>
                            <a:srgbClr val="000000"/>
                          </a:solidFill>
                          <a:effectLst/>
                          <a:latin typeface="+mn-lt"/>
                        </a:rPr>
                        <a:t>Homework 3</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indent="0" algn="ctr" fontAlgn="base">
                        <a:lnSpc>
                          <a:spcPct val="150000"/>
                        </a:lnSpc>
                        <a:buFont typeface="+mj-lt"/>
                        <a:buAutoNum type="arabicPeriod"/>
                      </a:pPr>
                      <a:endParaRPr lang="en-GB" sz="11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GB" sz="1200" b="0" i="0" u="none" strike="noStrike" noProof="0" dirty="0">
                          <a:effectLst/>
                        </a:rPr>
                        <a:t>1 Follow the ‘look, cover, write, check, repeat’ method with the following vocabulary items:</a:t>
                      </a:r>
                      <a:endParaRPr lang="en-GB" sz="1200" b="0" i="0" dirty="0">
                        <a:solidFill>
                          <a:srgbClr val="000000"/>
                        </a:solidFill>
                        <a:effectLst/>
                        <a:latin typeface="+mn-lt"/>
                      </a:endParaRPr>
                    </a:p>
                    <a:p>
                      <a:pPr marL="0" lvl="0" indent="0" algn="l">
                        <a:lnSpc>
                          <a:spcPct val="150000"/>
                        </a:lnSpc>
                        <a:buNone/>
                      </a:pPr>
                      <a:r>
                        <a:rPr lang="en-GB" sz="1200" b="1" i="0" kern="1200" noProof="0" dirty="0">
                          <a:solidFill>
                            <a:srgbClr val="000000"/>
                          </a:solidFill>
                          <a:effectLst/>
                          <a:latin typeface="+mn-lt"/>
                          <a:ea typeface="+mn-ea"/>
                          <a:cs typeface="+mn-cs"/>
                        </a:rPr>
                        <a:t>Navida</a:t>
                      </a:r>
                      <a:r>
                        <a:rPr lang="en-GB" sz="1200" b="1" kern="1200" noProof="0" dirty="0">
                          <a:solidFill>
                            <a:schemeClr val="tx1"/>
                          </a:solidFill>
                          <a:effectLst/>
                          <a:latin typeface="+mn-lt"/>
                          <a:ea typeface="+mn-ea"/>
                          <a:cs typeface="+mn-cs"/>
                        </a:rPr>
                        <a:t>d, e</a:t>
                      </a:r>
                      <a:r>
                        <a:rPr lang="es-ES" sz="1200" b="1" kern="1200" noProof="0" dirty="0">
                          <a:solidFill>
                            <a:schemeClr val="tx1"/>
                          </a:solidFill>
                          <a:effectLst/>
                          <a:latin typeface="+mn-lt"/>
                          <a:ea typeface="+mn-ea"/>
                          <a:cs typeface="+mn-cs"/>
                        </a:rPr>
                        <a:t>l día de año nuevo, la Semana Santa</a:t>
                      </a:r>
                      <a:r>
                        <a:rPr lang="en-GB" sz="1200" b="1" kern="1200" noProof="0" dirty="0">
                          <a:solidFill>
                            <a:schemeClr val="tx1"/>
                          </a:solidFill>
                          <a:effectLst/>
                          <a:latin typeface="+mn-lt"/>
                          <a:ea typeface="+mn-ea"/>
                          <a:cs typeface="+mn-cs"/>
                        </a:rPr>
                        <a:t>, </a:t>
                      </a:r>
                      <a:r>
                        <a:rPr lang="es-ES" sz="1200" b="1" kern="1200" noProof="0" dirty="0">
                          <a:solidFill>
                            <a:schemeClr val="tx1"/>
                          </a:solidFill>
                          <a:effectLst/>
                          <a:latin typeface="+mn-lt"/>
                          <a:ea typeface="+mn-ea"/>
                          <a:cs typeface="+mn-cs"/>
                        </a:rPr>
                        <a:t> el cumpleaños, el carnaval</a:t>
                      </a:r>
                      <a:endParaRPr lang="en-GB" sz="1200" b="1"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Is this statement </a:t>
                      </a:r>
                      <a:r>
                        <a:rPr lang="en-GB" sz="1200" b="1" kern="1200" dirty="0">
                          <a:solidFill>
                            <a:schemeClr val="tx1"/>
                          </a:solidFill>
                          <a:effectLst/>
                          <a:latin typeface="+mn-lt"/>
                          <a:ea typeface="+mn-ea"/>
                          <a:cs typeface="+mn-cs"/>
                        </a:rPr>
                        <a:t>true</a:t>
                      </a:r>
                      <a:r>
                        <a:rPr lang="en-GB" sz="1200" kern="1200" dirty="0">
                          <a:solidFill>
                            <a:schemeClr val="tx1"/>
                          </a:solidFill>
                          <a:effectLst/>
                          <a:latin typeface="+mn-lt"/>
                          <a:ea typeface="+mn-ea"/>
                          <a:cs typeface="+mn-cs"/>
                        </a:rPr>
                        <a:t> or </a:t>
                      </a:r>
                      <a:r>
                        <a:rPr lang="en-GB" sz="1200" b="1" kern="1200" dirty="0">
                          <a:solidFill>
                            <a:schemeClr val="tx1"/>
                          </a:solidFill>
                          <a:effectLst/>
                          <a:latin typeface="+mn-lt"/>
                          <a:ea typeface="+mn-ea"/>
                          <a:cs typeface="+mn-cs"/>
                        </a:rPr>
                        <a:t>false</a:t>
                      </a:r>
                      <a:r>
                        <a:rPr lang="en-GB" sz="1200" kern="1200" dirty="0">
                          <a:solidFill>
                            <a:schemeClr val="tx1"/>
                          </a:solidFill>
                          <a:effectLst/>
                          <a:latin typeface="+mn-lt"/>
                          <a:ea typeface="+mn-ea"/>
                          <a:cs typeface="+mn-cs"/>
                        </a:rPr>
                        <a:t>? Espero, </a:t>
                      </a:r>
                      <a:r>
                        <a:rPr lang="en-GB" sz="1200" kern="1200" dirty="0" err="1">
                          <a:solidFill>
                            <a:schemeClr val="tx1"/>
                          </a:solidFill>
                          <a:effectLst/>
                          <a:latin typeface="+mn-lt"/>
                          <a:ea typeface="+mn-ea"/>
                          <a:cs typeface="+mn-cs"/>
                        </a:rPr>
                        <a:t>quisiera</a:t>
                      </a:r>
                      <a:r>
                        <a:rPr lang="en-GB" sz="1200" kern="1200" dirty="0">
                          <a:solidFill>
                            <a:schemeClr val="tx1"/>
                          </a:solidFill>
                          <a:effectLst/>
                          <a:latin typeface="+mn-lt"/>
                          <a:ea typeface="+mn-ea"/>
                          <a:cs typeface="+mn-cs"/>
                        </a:rPr>
                        <a:t> me </a:t>
                      </a:r>
                      <a:r>
                        <a:rPr lang="en-GB" sz="1200" kern="1200" dirty="0" err="1">
                          <a:solidFill>
                            <a:schemeClr val="tx1"/>
                          </a:solidFill>
                          <a:effectLst/>
                          <a:latin typeface="+mn-lt"/>
                          <a:ea typeface="+mn-ea"/>
                          <a:cs typeface="+mn-cs"/>
                        </a:rPr>
                        <a:t>gustar</a:t>
                      </a:r>
                      <a:r>
                        <a:rPr lang="en-GB" sz="1200" kern="1200" noProof="0" dirty="0" err="1">
                          <a:solidFill>
                            <a:schemeClr val="tx1"/>
                          </a:solidFill>
                          <a:effectLst/>
                          <a:latin typeface="+mn-lt"/>
                          <a:ea typeface="+mn-ea"/>
                          <a:cs typeface="+mn-cs"/>
                        </a:rPr>
                        <a:t>ía</a:t>
                      </a:r>
                      <a:r>
                        <a:rPr lang="en-GB" sz="1200" kern="1200" noProof="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all refer to the future tense when used with an infinitive.</a:t>
                      </a:r>
                    </a:p>
                    <a:p>
                      <a:pPr lvl="0">
                        <a:lnSpc>
                          <a:spcPct val="150000"/>
                        </a:lnSpc>
                      </a:pPr>
                      <a:r>
                        <a:rPr lang="en-GB" sz="1200" kern="1200" dirty="0">
                          <a:solidFill>
                            <a:schemeClr val="tx1"/>
                          </a:solidFill>
                          <a:effectLst/>
                          <a:latin typeface="+mn-lt"/>
                          <a:ea typeface="+mn-ea"/>
                          <a:cs typeface="+mn-cs"/>
                        </a:rPr>
                        <a:t>3. Read these two Spanish sentences. Can you </a:t>
                      </a:r>
                      <a:r>
                        <a:rPr lang="en-GB" sz="1200" u="sng" kern="1200" dirty="0">
                          <a:solidFill>
                            <a:schemeClr val="tx1"/>
                          </a:solidFill>
                          <a:effectLst/>
                          <a:latin typeface="+mn-lt"/>
                          <a:ea typeface="+mn-ea"/>
                          <a:cs typeface="+mn-cs"/>
                        </a:rPr>
                        <a:t>explain why</a:t>
                      </a:r>
                      <a:r>
                        <a:rPr lang="en-GB" sz="1200" kern="1200" dirty="0">
                          <a:solidFill>
                            <a:schemeClr val="tx1"/>
                          </a:solidFill>
                          <a:effectLst/>
                          <a:latin typeface="+mn-lt"/>
                          <a:ea typeface="+mn-ea"/>
                          <a:cs typeface="+mn-cs"/>
                        </a:rPr>
                        <a:t> there are two different endings to the adjective?</a:t>
                      </a:r>
                    </a:p>
                    <a:p>
                      <a:pPr lvl="1"/>
                      <a:r>
                        <a:rPr lang="en-GB" sz="1200" b="1" kern="1200" dirty="0">
                          <a:solidFill>
                            <a:schemeClr val="tx1"/>
                          </a:solidFill>
                          <a:effectLst/>
                          <a:latin typeface="+mn-lt"/>
                          <a:ea typeface="+mn-ea"/>
                          <a:cs typeface="+mn-cs"/>
                        </a:rPr>
                        <a:t>Una fiesta </a:t>
                      </a:r>
                      <a:r>
                        <a:rPr lang="en-GB" sz="1200" b="1" kern="1200" dirty="0" err="1">
                          <a:solidFill>
                            <a:schemeClr val="tx1"/>
                          </a:solidFill>
                          <a:effectLst/>
                          <a:latin typeface="+mn-lt"/>
                          <a:ea typeface="+mn-ea"/>
                          <a:cs typeface="+mn-cs"/>
                        </a:rPr>
                        <a:t>divertida</a:t>
                      </a:r>
                      <a:endParaRPr lang="en-GB" sz="1200" b="1" kern="1200" dirty="0">
                        <a:solidFill>
                          <a:schemeClr val="tx1"/>
                        </a:solidFill>
                        <a:effectLst/>
                        <a:latin typeface="+mn-lt"/>
                        <a:ea typeface="+mn-ea"/>
                        <a:cs typeface="+mn-cs"/>
                      </a:endParaRPr>
                    </a:p>
                    <a:p>
                      <a:pPr lvl="1">
                        <a:buNone/>
                      </a:pPr>
                      <a:r>
                        <a:rPr lang="es-ES" sz="1200" b="1" kern="1200" noProof="0" dirty="0">
                          <a:solidFill>
                            <a:schemeClr val="tx1"/>
                          </a:solidFill>
                          <a:effectLst/>
                          <a:latin typeface="+mn-lt"/>
                          <a:ea typeface="+mn-ea"/>
                          <a:cs typeface="+mn-cs"/>
                        </a:rPr>
                        <a:t>Un día divertido</a:t>
                      </a:r>
                      <a:endParaRPr lang="en-GB" sz="1200" b="1" kern="1200" dirty="0">
                        <a:solidFill>
                          <a:schemeClr val="tx1"/>
                        </a:solidFill>
                        <a:effectLst/>
                        <a:latin typeface="+mn-lt"/>
                        <a:ea typeface="+mn-ea"/>
                        <a:cs typeface="+mn-cs"/>
                      </a:endParaRPr>
                    </a:p>
                    <a:p>
                      <a:pPr lvl="0">
                        <a:lnSpc>
                          <a:spcPct val="150000"/>
                        </a:lnSpc>
                      </a:pPr>
                      <a:r>
                        <a:rPr lang="en-GB" sz="1200" kern="1200" dirty="0">
                          <a:solidFill>
                            <a:schemeClr val="tx1"/>
                          </a:solidFill>
                          <a:effectLst/>
                          <a:latin typeface="+mn-lt"/>
                          <a:ea typeface="+mn-ea"/>
                          <a:cs typeface="+mn-cs"/>
                        </a:rPr>
                        <a:t>4. Are the below sentences present or future tense? Write P or F</a:t>
                      </a:r>
                    </a:p>
                    <a:p>
                      <a:pPr lvl="1">
                        <a:buNone/>
                      </a:pPr>
                      <a:r>
                        <a:rPr lang="en-GB" sz="1200" b="1" kern="1200" dirty="0" err="1">
                          <a:solidFill>
                            <a:schemeClr val="tx1"/>
                          </a:solidFill>
                          <a:effectLst/>
                          <a:latin typeface="+mn-lt"/>
                          <a:ea typeface="+mn-ea"/>
                          <a:cs typeface="+mn-cs"/>
                        </a:rPr>
                        <a:t>Normalmente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voy</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Espa</a:t>
                      </a:r>
                      <a:r>
                        <a:rPr lang="en-GB" sz="1200" b="1" kern="1200" noProof="0" dirty="0" err="1">
                          <a:solidFill>
                            <a:schemeClr val="tx1"/>
                          </a:solidFill>
                          <a:effectLst/>
                          <a:latin typeface="+mn-lt"/>
                          <a:ea typeface="+mn-ea"/>
                          <a:cs typeface="+mn-cs"/>
                        </a:rPr>
                        <a:t>ña</a:t>
                      </a:r>
                      <a:r>
                        <a:rPr lang="en-GB" sz="1200" b="1" kern="1200" noProof="0" dirty="0">
                          <a:solidFill>
                            <a:schemeClr val="tx1"/>
                          </a:solidFill>
                          <a:effectLst/>
                          <a:latin typeface="+mn-lt"/>
                          <a:ea typeface="+mn-ea"/>
                          <a:cs typeface="+mn-cs"/>
                        </a:rPr>
                        <a:t> para Navidad</a:t>
                      </a:r>
                    </a:p>
                    <a:p>
                      <a:pPr lvl="1">
                        <a:lnSpc>
                          <a:spcPct val="150000"/>
                        </a:lnSpc>
                        <a:buNone/>
                      </a:pPr>
                      <a:r>
                        <a:rPr lang="en-GB" sz="1200" b="1" kern="1200" noProof="0" dirty="0">
                          <a:solidFill>
                            <a:schemeClr val="tx1"/>
                          </a:solidFill>
                          <a:effectLst/>
                          <a:latin typeface="+mn-lt"/>
                          <a:ea typeface="+mn-ea"/>
                          <a:cs typeface="+mn-cs"/>
                        </a:rPr>
                        <a:t>El </a:t>
                      </a:r>
                      <a:r>
                        <a:rPr lang="en-GB" sz="1200" b="1" kern="1200" noProof="0" dirty="0" err="1">
                          <a:solidFill>
                            <a:schemeClr val="tx1"/>
                          </a:solidFill>
                          <a:effectLst/>
                          <a:latin typeface="+mn-lt"/>
                          <a:ea typeface="+mn-ea"/>
                          <a:cs typeface="+mn-cs"/>
                        </a:rPr>
                        <a:t>próximo</a:t>
                      </a:r>
                      <a:r>
                        <a:rPr lang="en-GB" sz="1200" b="1" kern="1200" noProof="0" dirty="0">
                          <a:solidFill>
                            <a:schemeClr val="tx1"/>
                          </a:solidFill>
                          <a:effectLst/>
                          <a:latin typeface="+mn-lt"/>
                          <a:ea typeface="+mn-ea"/>
                          <a:cs typeface="+mn-cs"/>
                        </a:rPr>
                        <a:t> </a:t>
                      </a:r>
                      <a:r>
                        <a:rPr lang="en-GB" sz="1200" b="1" kern="1200" noProof="0" dirty="0" err="1">
                          <a:solidFill>
                            <a:schemeClr val="tx1"/>
                          </a:solidFill>
                          <a:effectLst/>
                          <a:latin typeface="+mn-lt"/>
                          <a:ea typeface="+mn-ea"/>
                          <a:cs typeface="+mn-cs"/>
                        </a:rPr>
                        <a:t>a</a:t>
                      </a:r>
                      <a:r>
                        <a:rPr lang="en-GB" sz="1200" b="1" i="0" u="none" strike="noStrike" kern="1200" noProof="0" dirty="0" err="1">
                          <a:solidFill>
                            <a:schemeClr val="tx1"/>
                          </a:solidFill>
                          <a:effectLst/>
                          <a:latin typeface="Aptos"/>
                        </a:rPr>
                        <a:t>ño</a:t>
                      </a:r>
                      <a:r>
                        <a:rPr lang="en-GB" sz="1200" b="1" i="0" u="none" strike="noStrike" kern="1200" noProof="0" dirty="0">
                          <a:solidFill>
                            <a:schemeClr val="tx1"/>
                          </a:solidFill>
                          <a:effectLst/>
                          <a:latin typeface="Aptos"/>
                        </a:rPr>
                        <a:t> </a:t>
                      </a:r>
                      <a:r>
                        <a:rPr lang="en-GB" sz="1200" b="1" i="0" u="none" strike="noStrike" kern="1200" noProof="0" dirty="0" err="1">
                          <a:solidFill>
                            <a:schemeClr val="tx1"/>
                          </a:solidFill>
                          <a:effectLst/>
                          <a:latin typeface="Aptos"/>
                        </a:rPr>
                        <a:t>voy</a:t>
                      </a:r>
                      <a:r>
                        <a:rPr lang="en-GB" sz="1200" b="1" i="0" u="none" strike="noStrike" kern="1200" noProof="0" dirty="0">
                          <a:solidFill>
                            <a:schemeClr val="tx1"/>
                          </a:solidFill>
                          <a:effectLst/>
                          <a:latin typeface="Aptos"/>
                        </a:rPr>
                        <a:t> a </a:t>
                      </a:r>
                      <a:r>
                        <a:rPr lang="en-GB" sz="1200" b="1" i="0" u="none" strike="noStrike" kern="1200" noProof="0" dirty="0" err="1">
                          <a:solidFill>
                            <a:schemeClr val="tx1"/>
                          </a:solidFill>
                          <a:effectLst/>
                          <a:latin typeface="Aptos"/>
                        </a:rPr>
                        <a:t>ir</a:t>
                      </a:r>
                      <a:r>
                        <a:rPr lang="en-GB" sz="1200" b="1" i="0" u="none" strike="noStrike" kern="1200" noProof="0" dirty="0">
                          <a:solidFill>
                            <a:schemeClr val="tx1"/>
                          </a:solidFill>
                          <a:effectLst/>
                          <a:latin typeface="Aptos"/>
                        </a:rPr>
                        <a:t> a Francia para Navidad</a:t>
                      </a:r>
                    </a:p>
                    <a:p>
                      <a:pPr lvl="0"/>
                      <a:r>
                        <a:rPr lang="en-GB" sz="1200" kern="1200" dirty="0">
                          <a:solidFill>
                            <a:schemeClr val="tx1"/>
                          </a:solidFill>
                          <a:effectLst/>
                          <a:latin typeface="+mn-lt"/>
                          <a:ea typeface="+mn-ea"/>
                          <a:cs typeface="+mn-cs"/>
                        </a:rPr>
                        <a:t>5. Can you spot the x3 errors and correct them? </a:t>
                      </a:r>
                    </a:p>
                    <a:p>
                      <a:r>
                        <a:rPr lang="es-ES" sz="1200" b="1" kern="1200" dirty="0" err="1">
                          <a:solidFill>
                            <a:schemeClr val="tx1"/>
                          </a:solidFill>
                          <a:effectLst/>
                          <a:latin typeface="+mn-lt"/>
                          <a:ea typeface="+mn-ea"/>
                          <a:cs typeface="+mn-cs"/>
                        </a:rPr>
                        <a:t>Normalment</a:t>
                      </a:r>
                      <a:r>
                        <a:rPr lang="es-ES" sz="1200" b="1" kern="1200" dirty="0">
                          <a:solidFill>
                            <a:schemeClr val="tx1"/>
                          </a:solidFill>
                          <a:effectLst/>
                          <a:latin typeface="+mn-lt"/>
                          <a:ea typeface="+mn-ea"/>
                          <a:cs typeface="+mn-cs"/>
                        </a:rPr>
                        <a:t>, para las vacaciones de Navidad</a:t>
                      </a:r>
                      <a:r>
                        <a:rPr lang="en-GB" sz="1200" b="1" i="0" u="none" strike="noStrike" kern="1200" noProof="0" dirty="0">
                          <a:solidFill>
                            <a:srgbClr val="000000"/>
                          </a:solidFill>
                          <a:effectLst/>
                          <a:latin typeface="Aptos"/>
                        </a:rPr>
                        <a:t> je </a:t>
                      </a:r>
                      <a:r>
                        <a:rPr lang="en-GB" sz="1200" b="1" i="0" u="none" strike="noStrike" kern="1200" noProof="0" dirty="0" err="1">
                          <a:solidFill>
                            <a:srgbClr val="000000"/>
                          </a:solidFill>
                          <a:effectLst/>
                          <a:latin typeface="Aptos"/>
                        </a:rPr>
                        <a:t>ir</a:t>
                      </a:r>
                      <a:r>
                        <a:rPr lang="en-GB" sz="1200" b="1" i="0" u="none" strike="noStrike" kern="1200" noProof="0" dirty="0">
                          <a:solidFill>
                            <a:srgbClr val="000000"/>
                          </a:solidFill>
                          <a:effectLst/>
                          <a:latin typeface="Aptos"/>
                        </a:rPr>
                        <a:t> con mi familia y comer </a:t>
                      </a:r>
                      <a:r>
                        <a:rPr lang="en-GB" sz="1200" b="1" i="0" u="none" strike="noStrike" kern="1200" noProof="0" dirty="0" err="1">
                          <a:solidFill>
                            <a:srgbClr val="000000"/>
                          </a:solidFill>
                          <a:effectLst/>
                          <a:latin typeface="Aptos"/>
                        </a:rPr>
                        <a:t>juntos</a:t>
                      </a:r>
                      <a:r>
                        <a:rPr lang="en-GB" sz="1200" b="1" i="0" u="none" strike="noStrike" kern="1200" noProof="0" dirty="0">
                          <a:solidFill>
                            <a:srgbClr val="000000"/>
                          </a:solidFill>
                          <a:effectLst/>
                          <a:latin typeface="Aptos"/>
                        </a:rPr>
                        <a:t>.</a:t>
                      </a:r>
                      <a:endParaRPr lang="es-ES" sz="1200" b="1" kern="1200" dirty="0">
                        <a:solidFill>
                          <a:schemeClr val="tx1"/>
                        </a:solidFill>
                        <a:effectLst/>
                        <a:latin typeface="+mn-lt"/>
                        <a:ea typeface="+mn-ea"/>
                        <a:cs typeface="+mn-cs"/>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41680171"/>
                  </a:ext>
                </a:extLst>
              </a:tr>
            </a:tbl>
          </a:graphicData>
        </a:graphic>
      </p:graphicFrame>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1082" y="1523256"/>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52803" y="3121531"/>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74001" y="3321388"/>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526639F-B3E4-0794-9E04-E8365EADD1F7}"/>
              </a:ext>
            </a:extLst>
          </p:cNvPr>
          <p:cNvSpPr/>
          <p:nvPr/>
        </p:nvSpPr>
        <p:spPr>
          <a:xfrm>
            <a:off x="534051" y="5887379"/>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5295AF2-3E03-8A75-9A39-AF987C77CC1A}"/>
              </a:ext>
            </a:extLst>
          </p:cNvPr>
          <p:cNvSpPr txBox="1"/>
          <p:nvPr/>
        </p:nvSpPr>
        <p:spPr>
          <a:xfrm>
            <a:off x="174001" y="6179012"/>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AD48C1E-A4AA-4A7E-FD4B-1B466D43A458}"/>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2303311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508E0-EEE2-623C-3A50-8852E1D1BA3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E3C4A1-2307-CD5D-6763-F4EB7AB311E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57E28E-6B1A-95B4-7455-A873117BFDA0}"/>
              </a:ext>
            </a:extLst>
          </p:cNvPr>
          <p:cNvSpPr>
            <a:spLocks noGrp="1"/>
          </p:cNvSpPr>
          <p:nvPr>
            <p:ph type="title" idx="4294967295"/>
          </p:nvPr>
        </p:nvSpPr>
        <p:spPr>
          <a:xfrm>
            <a:off x="459278" y="63500"/>
            <a:ext cx="7986222" cy="373063"/>
          </a:xfrm>
          <a:prstGeom prst="roundRect">
            <a:avLst/>
          </a:prstGeom>
          <a:noFill/>
        </p:spPr>
        <p:txBody>
          <a:bodyPr>
            <a:normAutofit/>
          </a:bodyPr>
          <a:lstStyle/>
          <a:p>
            <a:r>
              <a:rPr lang="en-GB" sz="1600" b="1" dirty="0">
                <a:latin typeface="+mn-lt"/>
              </a:rPr>
              <a:t>Spanish</a:t>
            </a:r>
          </a:p>
        </p:txBody>
      </p:sp>
      <p:graphicFrame>
        <p:nvGraphicFramePr>
          <p:cNvPr id="3" name="Table 2">
            <a:extLst>
              <a:ext uri="{FF2B5EF4-FFF2-40B4-BE49-F238E27FC236}">
                <a16:creationId xmlns:a16="http://schemas.microsoft.com/office/drawing/2014/main" id="{64B7D277-640B-6438-EF0C-CAABD0C3E538}"/>
              </a:ext>
            </a:extLst>
          </p:cNvPr>
          <p:cNvGraphicFramePr>
            <a:graphicFrameLocks noGrp="1"/>
          </p:cNvGraphicFramePr>
          <p:nvPr>
            <p:extLst>
              <p:ext uri="{D42A27DB-BD31-4B8C-83A1-F6EECF244321}">
                <p14:modId xmlns:p14="http://schemas.microsoft.com/office/powerpoint/2010/main" val="4048261807"/>
              </p:ext>
            </p:extLst>
          </p:nvPr>
        </p:nvGraphicFramePr>
        <p:xfrm>
          <a:off x="124340" y="1428116"/>
          <a:ext cx="9657319" cy="3599771"/>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387968">
                <a:tc>
                  <a:txBody>
                    <a:bodyPr/>
                    <a:lstStyle/>
                    <a:p>
                      <a:pPr algn="ctr" fontAlgn="base"/>
                      <a:r>
                        <a:rPr lang="en-GB" sz="11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indent="0" algn="ctr" fontAlgn="base">
                        <a:lnSpc>
                          <a:spcPct val="150000"/>
                        </a:lnSpc>
                      </a:pPr>
                      <a:r>
                        <a:rPr lang="en-GB" sz="11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indent="0" algn="l" fontAlgn="base">
                        <a:lnSpc>
                          <a:spcPct val="150000"/>
                        </a:lnSpc>
                      </a:pPr>
                      <a:r>
                        <a:rPr lang="en-GB" sz="1200" b="1" i="0" dirty="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2674672">
                <a:tc>
                  <a:txBody>
                    <a:bodyPr/>
                    <a:lstStyle/>
                    <a:p>
                      <a:pPr lvl="0" algn="ctr">
                        <a:buNone/>
                      </a:pPr>
                      <a:r>
                        <a:rPr lang="en-GB" sz="1100" b="1" i="0" dirty="0">
                          <a:solidFill>
                            <a:srgbClr val="000000"/>
                          </a:solidFill>
                          <a:effectLst/>
                          <a:latin typeface="+mn-lt"/>
                        </a:rPr>
                        <a:t>Homework</a:t>
                      </a:r>
                      <a:endParaRPr lang="en-US" sz="1100" dirty="0"/>
                    </a:p>
                    <a:p>
                      <a:pPr lvl="0" algn="ctr">
                        <a:buNone/>
                      </a:pPr>
                      <a:r>
                        <a:rPr lang="en-GB" sz="1100" b="1" i="0" dirty="0">
                          <a:solidFill>
                            <a:srgbClr val="000000"/>
                          </a:solidFill>
                          <a:effectLst/>
                          <a:latin typeface="+mn-lt"/>
                        </a:rPr>
                        <a:t>3</a:t>
                      </a:r>
                      <a:endParaRPr lang="en-GB" sz="1100" b="0" i="0" dirty="0">
                        <a:solidFill>
                          <a:srgbClr val="000000"/>
                        </a:solidFill>
                        <a:effectLst/>
                        <a:latin typeface="+mn-lt"/>
                      </a:endParaRPr>
                    </a:p>
                    <a:p>
                      <a:pPr lvl="0" algn="ctr">
                        <a:buNone/>
                      </a:pPr>
                      <a:endParaRPr lang="en-GB" sz="11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28600" indent="0" algn="ctr" fontAlgn="base">
                        <a:lnSpc>
                          <a:spcPct val="150000"/>
                        </a:lnSpc>
                        <a:buFont typeface="+mj-lt"/>
                        <a:buAutoNum type="arabicPeriod"/>
                      </a:pPr>
                      <a:endParaRPr lang="en-GB" sz="11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base" latinLnBrk="0" hangingPunct="1">
                        <a:lnSpc>
                          <a:spcPct val="150000"/>
                        </a:lnSpc>
                        <a:spcBef>
                          <a:spcPts val="0"/>
                        </a:spcBef>
                        <a:spcAft>
                          <a:spcPts val="0"/>
                        </a:spcAft>
                        <a:buClrTx/>
                        <a:buSzTx/>
                        <a:buFont typeface="+mj-lt"/>
                        <a:buAutoNum type="arabicPeriod"/>
                        <a:tabLst/>
                        <a:defRPr/>
                      </a:pPr>
                      <a:r>
                        <a:rPr lang="en-GB" sz="1400" b="0" i="0" dirty="0">
                          <a:solidFill>
                            <a:srgbClr val="000000"/>
                          </a:solidFill>
                          <a:effectLst/>
                          <a:latin typeface="+mn-lt"/>
                        </a:rPr>
                        <a:t> </a:t>
                      </a:r>
                      <a:r>
                        <a:rPr lang="en-GB" sz="1400" b="0" i="0" u="none" strike="noStrike" noProof="0" dirty="0">
                          <a:effectLst/>
                        </a:rPr>
                        <a:t>Follow the ‘look, cover, write, check, repeat’ method with the following vocabulary items:</a:t>
                      </a:r>
                      <a:endParaRPr lang="en-GB" sz="1400" b="0" i="0" dirty="0">
                        <a:solidFill>
                          <a:srgbClr val="000000"/>
                        </a:solidFill>
                        <a:effectLst/>
                        <a:latin typeface="+mn-lt"/>
                      </a:endParaRPr>
                    </a:p>
                    <a:p>
                      <a:pPr lvl="0" algn="l">
                        <a:lnSpc>
                          <a:spcPct val="150000"/>
                        </a:lnSpc>
                        <a:buNone/>
                      </a:pPr>
                      <a:r>
                        <a:rPr lang="es-ES" sz="1400" b="1" kern="1200" noProof="0" dirty="0">
                          <a:solidFill>
                            <a:schemeClr val="tx1"/>
                          </a:solidFill>
                          <a:effectLst/>
                          <a:latin typeface="+mn-lt"/>
                          <a:ea typeface="+mn-ea"/>
                          <a:cs typeface="+mn-cs"/>
                        </a:rPr>
                        <a:t>Las hogueras, el cumpleaños, la feria, la Nochebuena</a:t>
                      </a:r>
                      <a:r>
                        <a:rPr lang="en-GB" sz="1400" b="1" kern="1200" noProof="0" dirty="0">
                          <a:solidFill>
                            <a:schemeClr val="tx1"/>
                          </a:solidFill>
                          <a:effectLst/>
                          <a:latin typeface="+mn-lt"/>
                          <a:ea typeface="+mn-ea"/>
                          <a:cs typeface="+mn-cs"/>
                        </a:rPr>
                        <a:t>, </a:t>
                      </a:r>
                      <a:r>
                        <a:rPr lang="es-ES" sz="1400" b="1" kern="1200" noProof="0" dirty="0">
                          <a:solidFill>
                            <a:schemeClr val="tx1"/>
                          </a:solidFill>
                          <a:effectLst/>
                          <a:latin typeface="+mn-lt"/>
                          <a:ea typeface="+mn-ea"/>
                          <a:cs typeface="+mn-cs"/>
                        </a:rPr>
                        <a:t>Día de los Muertos</a:t>
                      </a:r>
                      <a:endParaRPr lang="en-GB" sz="1400" b="1" i="0" dirty="0">
                        <a:solidFill>
                          <a:srgbClr val="000000"/>
                        </a:solidFill>
                        <a:effectLst/>
                        <a:latin typeface="+mn-lt"/>
                      </a:endParaRPr>
                    </a:p>
                    <a:p>
                      <a:pPr lvl="0">
                        <a:lnSpc>
                          <a:spcPct val="150000"/>
                        </a:lnSpc>
                      </a:pPr>
                      <a:r>
                        <a:rPr lang="en-GB" sz="1400" kern="1200" dirty="0">
                          <a:solidFill>
                            <a:schemeClr val="tx1"/>
                          </a:solidFill>
                          <a:effectLst/>
                          <a:latin typeface="+mn-lt"/>
                          <a:ea typeface="+mn-ea"/>
                          <a:cs typeface="+mn-cs"/>
                        </a:rPr>
                        <a:t>2. Complete the sentence : </a:t>
                      </a:r>
                      <a:r>
                        <a:rPr lang="en-GB" sz="1400" b="1" kern="1200" dirty="0">
                          <a:solidFill>
                            <a:schemeClr val="tx1"/>
                          </a:solidFill>
                          <a:effectLst/>
                          <a:latin typeface="+mn-lt"/>
                          <a:ea typeface="+mn-ea"/>
                          <a:cs typeface="+mn-cs"/>
                        </a:rPr>
                        <a:t>In Spanish to say what you are going to do (the future tense) you need part of the verb _______ + ______ + the _____________</a:t>
                      </a:r>
                    </a:p>
                    <a:p>
                      <a:pPr lvl="0">
                        <a:lnSpc>
                          <a:spcPct val="150000"/>
                        </a:lnSpc>
                      </a:pPr>
                      <a:r>
                        <a:rPr lang="en-GB" sz="1400" kern="1200" dirty="0">
                          <a:solidFill>
                            <a:schemeClr val="tx1"/>
                          </a:solidFill>
                          <a:effectLst/>
                          <a:latin typeface="+mn-lt"/>
                          <a:ea typeface="+mn-ea"/>
                          <a:cs typeface="+mn-cs"/>
                        </a:rPr>
                        <a:t>3. What are 3 strategies we can use in listening exams?</a:t>
                      </a:r>
                    </a:p>
                    <a:p>
                      <a:pPr lvl="0">
                        <a:lnSpc>
                          <a:spcPct val="150000"/>
                        </a:lnSpc>
                      </a:pPr>
                      <a:r>
                        <a:rPr lang="en-GB" sz="1400" kern="1200" dirty="0">
                          <a:solidFill>
                            <a:schemeClr val="tx1"/>
                          </a:solidFill>
                          <a:effectLst/>
                          <a:latin typeface="+mn-lt"/>
                          <a:ea typeface="+mn-ea"/>
                          <a:cs typeface="+mn-cs"/>
                        </a:rPr>
                        <a:t>4. What are 3 strategies we can use in reading exams?</a:t>
                      </a:r>
                      <a:endParaRPr lang="en-GB" sz="1400" b="1" kern="1200" dirty="0">
                        <a:solidFill>
                          <a:schemeClr val="tx1"/>
                        </a:solidFill>
                        <a:effectLst/>
                        <a:latin typeface="+mn-lt"/>
                        <a:ea typeface="+mn-ea"/>
                        <a:cs typeface="+mn-cs"/>
                      </a:endParaRPr>
                    </a:p>
                    <a:p>
                      <a:pPr lvl="0">
                        <a:lnSpc>
                          <a:spcPct val="150000"/>
                        </a:lnSpc>
                      </a:pPr>
                      <a:r>
                        <a:rPr lang="en-GB" sz="1400" kern="1200" dirty="0">
                          <a:solidFill>
                            <a:schemeClr val="tx1"/>
                          </a:solidFill>
                          <a:effectLst/>
                          <a:latin typeface="+mn-lt"/>
                          <a:ea typeface="+mn-ea"/>
                          <a:cs typeface="+mn-cs"/>
                        </a:rPr>
                        <a:t>5. Translate the 3 sentences below into Spanish :</a:t>
                      </a:r>
                      <a:endParaRPr lang="en-GB" sz="1400" b="1" kern="1200" dirty="0">
                        <a:solidFill>
                          <a:schemeClr val="tx1"/>
                        </a:solidFill>
                        <a:effectLst/>
                        <a:latin typeface="+mn-lt"/>
                        <a:ea typeface="+mn-ea"/>
                        <a:cs typeface="+mn-cs"/>
                      </a:endParaRPr>
                    </a:p>
                    <a:p>
                      <a:pPr lvl="0">
                        <a:lnSpc>
                          <a:spcPct val="150000"/>
                        </a:lnSpc>
                        <a:buNone/>
                      </a:pPr>
                      <a:r>
                        <a:rPr lang="en-GB" sz="1400" b="1" kern="1200" dirty="0">
                          <a:solidFill>
                            <a:schemeClr val="tx1"/>
                          </a:solidFill>
                          <a:effectLst/>
                          <a:latin typeface="+mn-lt"/>
                          <a:ea typeface="+mn-ea"/>
                          <a:cs typeface="+mn-cs"/>
                        </a:rPr>
                        <a:t>Next weekend, I am going to go the mosque</a:t>
                      </a:r>
                    </a:p>
                    <a:p>
                      <a:pPr lvl="0">
                        <a:lnSpc>
                          <a:spcPct val="150000"/>
                        </a:lnSpc>
                        <a:buNone/>
                      </a:pPr>
                      <a:r>
                        <a:rPr lang="en-GB" sz="1400" b="1" kern="1200" dirty="0">
                          <a:solidFill>
                            <a:schemeClr val="tx1"/>
                          </a:solidFill>
                          <a:effectLst/>
                          <a:latin typeface="+mn-lt"/>
                          <a:ea typeface="+mn-ea"/>
                          <a:cs typeface="+mn-cs"/>
                        </a:rPr>
                        <a:t>Next year, I am going to do an apprenticeship</a:t>
                      </a:r>
                      <a:endParaRPr lang="en-GB" sz="1400" kern="1200" dirty="0">
                        <a:solidFill>
                          <a:schemeClr val="tx1"/>
                        </a:solidFill>
                        <a:effectLst/>
                        <a:latin typeface="+mn-lt"/>
                        <a:ea typeface="+mn-ea"/>
                        <a:cs typeface="+mn-cs"/>
                      </a:endParaRPr>
                    </a:p>
                    <a:p>
                      <a:pPr lvl="0">
                        <a:lnSpc>
                          <a:spcPct val="150000"/>
                        </a:lnSpc>
                        <a:buNone/>
                      </a:pPr>
                      <a:r>
                        <a:rPr lang="en-GB" sz="1400" b="1" kern="1200" dirty="0">
                          <a:solidFill>
                            <a:schemeClr val="tx1"/>
                          </a:solidFill>
                          <a:effectLst/>
                          <a:latin typeface="+mn-lt"/>
                          <a:ea typeface="+mn-ea"/>
                          <a:cs typeface="+mn-cs"/>
                        </a:rPr>
                        <a:t>Tomorrow, I am going to watch fireworks</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57607690"/>
                  </a:ext>
                </a:extLst>
              </a:tr>
            </a:tbl>
          </a:graphicData>
        </a:graphic>
      </p:graphicFrame>
      <p:pic>
        <p:nvPicPr>
          <p:cNvPr id="15" name="Graphic 14" descr="Daily calendar with solid fill">
            <a:extLst>
              <a:ext uri="{FF2B5EF4-FFF2-40B4-BE49-F238E27FC236}">
                <a16:creationId xmlns:a16="http://schemas.microsoft.com/office/drawing/2014/main" id="{CB255214-4B10-8ADC-A5DD-7CDDBA5AA1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1082" y="1523256"/>
            <a:ext cx="345692" cy="388722"/>
          </a:xfrm>
          <a:prstGeom prst="rect">
            <a:avLst/>
          </a:prstGeom>
        </p:spPr>
      </p:pic>
      <p:pic>
        <p:nvPicPr>
          <p:cNvPr id="9" name="Graphic 8" descr="Brain with solid fill">
            <a:extLst>
              <a:ext uri="{FF2B5EF4-FFF2-40B4-BE49-F238E27FC236}">
                <a16:creationId xmlns:a16="http://schemas.microsoft.com/office/drawing/2014/main" id="{77365671-AD36-0489-5E3E-1EFE6AE6E8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BD70DB4-C568-4D95-EB5F-A62D62278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8E579C80-CCF1-D72A-65E4-3B507B03D76A}"/>
              </a:ext>
            </a:extLst>
          </p:cNvPr>
          <p:cNvSpPr/>
          <p:nvPr/>
        </p:nvSpPr>
        <p:spPr>
          <a:xfrm>
            <a:off x="552803" y="3578732"/>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A7E7CB7-9714-4F3A-ECC5-6EA5FB9B1E27}"/>
              </a:ext>
            </a:extLst>
          </p:cNvPr>
          <p:cNvSpPr txBox="1"/>
          <p:nvPr/>
        </p:nvSpPr>
        <p:spPr>
          <a:xfrm>
            <a:off x="174001" y="3778589"/>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4388710-5D38-B429-FE56-09A492C89829}"/>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3675064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Brain in head with solid fill">
            <a:extLst>
              <a:ext uri="{FF2B5EF4-FFF2-40B4-BE49-F238E27FC236}">
                <a16:creationId xmlns:a16="http://schemas.microsoft.com/office/drawing/2014/main" id="{4F9169D6-DCC4-8FAC-AD3E-B7008659FF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 y="36675"/>
            <a:ext cx="415691" cy="415691"/>
          </a:xfrm>
          <a:prstGeom prst="rect">
            <a:avLst/>
          </a:prstGeom>
        </p:spPr>
      </p:pic>
      <p:sp>
        <p:nvSpPr>
          <p:cNvPr id="23" name="Rectangle: Rounded Corners 2">
            <a:extLst>
              <a:ext uri="{FF2B5EF4-FFF2-40B4-BE49-F238E27FC236}">
                <a16:creationId xmlns:a16="http://schemas.microsoft.com/office/drawing/2014/main" id="{5AF6B90F-CFBB-8C3C-5631-812BEE8294FC}"/>
              </a:ext>
            </a:extLst>
          </p:cNvPr>
          <p:cNvSpPr/>
          <p:nvPr/>
        </p:nvSpPr>
        <p:spPr>
          <a:xfrm>
            <a:off x="454684" y="63149"/>
            <a:ext cx="9342459" cy="353635"/>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a:p>
        </p:txBody>
      </p:sp>
      <p:sp>
        <p:nvSpPr>
          <p:cNvPr id="24" name="Title 1">
            <a:extLst>
              <a:ext uri="{FF2B5EF4-FFF2-40B4-BE49-F238E27FC236}">
                <a16:creationId xmlns:a16="http://schemas.microsoft.com/office/drawing/2014/main" id="{2B1A3DB4-094E-AE13-937C-B4403FE813F2}"/>
              </a:ext>
            </a:extLst>
          </p:cNvPr>
          <p:cNvSpPr txBox="1">
            <a:spLocks/>
          </p:cNvSpPr>
          <p:nvPr/>
        </p:nvSpPr>
        <p:spPr>
          <a:xfrm>
            <a:off x="433633" y="62135"/>
            <a:ext cx="9490075" cy="39528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Music                                                                                                                                                                                                       Page 53 </a:t>
            </a:r>
            <a:endParaRPr lang="en-GB" sz="1400" dirty="0">
              <a:solidFill>
                <a:schemeClr val="bg1"/>
              </a:solidFill>
              <a:latin typeface="+mn-lt"/>
              <a:ea typeface="Calibri"/>
              <a:cs typeface="Calibri"/>
            </a:endParaRPr>
          </a:p>
        </p:txBody>
      </p:sp>
      <p:pic>
        <p:nvPicPr>
          <p:cNvPr id="2" name="Picture 1">
            <a:extLst>
              <a:ext uri="{FF2B5EF4-FFF2-40B4-BE49-F238E27FC236}">
                <a16:creationId xmlns:a16="http://schemas.microsoft.com/office/drawing/2014/main" id="{12FCDE40-2C42-A32C-DCDB-FBC6C9986BA4}"/>
              </a:ext>
            </a:extLst>
          </p:cNvPr>
          <p:cNvPicPr>
            <a:picLocks noChangeAspect="1"/>
          </p:cNvPicPr>
          <p:nvPr/>
        </p:nvPicPr>
        <p:blipFill>
          <a:blip r:embed="rId4"/>
          <a:srcRect b="5740"/>
          <a:stretch/>
        </p:blipFill>
        <p:spPr>
          <a:xfrm>
            <a:off x="90950" y="477895"/>
            <a:ext cx="4699854" cy="1737453"/>
          </a:xfrm>
          <a:prstGeom prst="rect">
            <a:avLst/>
          </a:prstGeom>
        </p:spPr>
      </p:pic>
      <p:pic>
        <p:nvPicPr>
          <p:cNvPr id="3" name="Picture 2" descr="A drum set with text above&#10;&#10;Description automatically generated">
            <a:extLst>
              <a:ext uri="{FF2B5EF4-FFF2-40B4-BE49-F238E27FC236}">
                <a16:creationId xmlns:a16="http://schemas.microsoft.com/office/drawing/2014/main" id="{06F7E564-59D6-F26B-35DF-FE64C14E1551}"/>
              </a:ext>
            </a:extLst>
          </p:cNvPr>
          <p:cNvPicPr>
            <a:picLocks noChangeAspect="1"/>
          </p:cNvPicPr>
          <p:nvPr/>
        </p:nvPicPr>
        <p:blipFill>
          <a:blip r:embed="rId5"/>
          <a:stretch>
            <a:fillRect/>
          </a:stretch>
        </p:blipFill>
        <p:spPr>
          <a:xfrm>
            <a:off x="84946" y="4404821"/>
            <a:ext cx="4702751" cy="2325338"/>
          </a:xfrm>
          <a:prstGeom prst="rect">
            <a:avLst/>
          </a:prstGeom>
        </p:spPr>
      </p:pic>
      <p:pic>
        <p:nvPicPr>
          <p:cNvPr id="4" name="Picture 3" descr="Text Box">
            <a:extLst>
              <a:ext uri="{FF2B5EF4-FFF2-40B4-BE49-F238E27FC236}">
                <a16:creationId xmlns:a16="http://schemas.microsoft.com/office/drawing/2014/main" id="{C80409F7-FE36-9A51-3506-082B80DDB669}"/>
              </a:ext>
            </a:extLst>
          </p:cNvPr>
          <p:cNvPicPr>
            <a:picLocks noChangeAspect="1"/>
          </p:cNvPicPr>
          <p:nvPr/>
        </p:nvPicPr>
        <p:blipFill>
          <a:blip r:embed="rId6"/>
          <a:stretch>
            <a:fillRect/>
          </a:stretch>
        </p:blipFill>
        <p:spPr>
          <a:xfrm>
            <a:off x="83873" y="6437950"/>
            <a:ext cx="1152686" cy="447737"/>
          </a:xfrm>
          <a:prstGeom prst="rect">
            <a:avLst/>
          </a:prstGeom>
        </p:spPr>
      </p:pic>
      <p:pic>
        <p:nvPicPr>
          <p:cNvPr id="5" name="Picture 4" descr="Group">
            <a:extLst>
              <a:ext uri="{FF2B5EF4-FFF2-40B4-BE49-F238E27FC236}">
                <a16:creationId xmlns:a16="http://schemas.microsoft.com/office/drawing/2014/main" id="{F12FCD1E-16FE-64D8-D0F2-6542C334BA28}"/>
              </a:ext>
            </a:extLst>
          </p:cNvPr>
          <p:cNvPicPr>
            <a:picLocks noChangeAspect="1"/>
          </p:cNvPicPr>
          <p:nvPr/>
        </p:nvPicPr>
        <p:blipFill>
          <a:blip r:embed="rId7"/>
          <a:stretch>
            <a:fillRect/>
          </a:stretch>
        </p:blipFill>
        <p:spPr>
          <a:xfrm>
            <a:off x="4952784" y="630609"/>
            <a:ext cx="4694843" cy="6098093"/>
          </a:xfrm>
          <a:prstGeom prst="rect">
            <a:avLst/>
          </a:prstGeom>
        </p:spPr>
      </p:pic>
      <p:pic>
        <p:nvPicPr>
          <p:cNvPr id="6" name="Picture 5" descr="Image">
            <a:extLst>
              <a:ext uri="{FF2B5EF4-FFF2-40B4-BE49-F238E27FC236}">
                <a16:creationId xmlns:a16="http://schemas.microsoft.com/office/drawing/2014/main" id="{9B446FAA-CCD5-E02A-D60B-4D62D1DE35E1}"/>
              </a:ext>
            </a:extLst>
          </p:cNvPr>
          <p:cNvPicPr>
            <a:picLocks noChangeAspect="1"/>
          </p:cNvPicPr>
          <p:nvPr/>
        </p:nvPicPr>
        <p:blipFill>
          <a:blip r:embed="rId8"/>
          <a:stretch>
            <a:fillRect/>
          </a:stretch>
        </p:blipFill>
        <p:spPr>
          <a:xfrm>
            <a:off x="87942" y="3569752"/>
            <a:ext cx="4804755" cy="837677"/>
          </a:xfrm>
          <a:prstGeom prst="rect">
            <a:avLst/>
          </a:prstGeom>
        </p:spPr>
      </p:pic>
      <p:pic>
        <p:nvPicPr>
          <p:cNvPr id="7" name="Picture 6" descr="Image">
            <a:extLst>
              <a:ext uri="{FF2B5EF4-FFF2-40B4-BE49-F238E27FC236}">
                <a16:creationId xmlns:a16="http://schemas.microsoft.com/office/drawing/2014/main" id="{7D02D2DC-D42B-2395-B468-548CF4B9D58D}"/>
              </a:ext>
            </a:extLst>
          </p:cNvPr>
          <p:cNvPicPr>
            <a:picLocks noChangeAspect="1"/>
          </p:cNvPicPr>
          <p:nvPr/>
        </p:nvPicPr>
        <p:blipFill>
          <a:blip r:embed="rId9"/>
          <a:stretch>
            <a:fillRect/>
          </a:stretch>
        </p:blipFill>
        <p:spPr>
          <a:xfrm>
            <a:off x="3141" y="2235206"/>
            <a:ext cx="4925780" cy="1218467"/>
          </a:xfrm>
          <a:prstGeom prst="rect">
            <a:avLst/>
          </a:prstGeom>
        </p:spPr>
      </p:pic>
    </p:spTree>
    <p:extLst>
      <p:ext uri="{BB962C8B-B14F-4D97-AF65-F5344CB8AC3E}">
        <p14:creationId xmlns:p14="http://schemas.microsoft.com/office/powerpoint/2010/main" val="4255440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B4BBF-E0FD-B981-F3E6-FB2EF102B52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808925-3CE1-4F26-B645-418807FE9998}" type="slidenum">
              <a:rPr kumimoji="0" lang="en-GB" sz="1400" b="0" i="0" u="none" strike="noStrike" kern="1200" cap="none" spc="0" normalizeH="0" baseline="0" noProof="0" dirty="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Music</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3702742878"/>
              </p:ext>
            </p:extLst>
          </p:nvPr>
        </p:nvGraphicFramePr>
        <p:xfrm>
          <a:off x="139494" y="1296965"/>
          <a:ext cx="9657319" cy="4985298"/>
        </p:xfrm>
        <a:graphic>
          <a:graphicData uri="http://schemas.openxmlformats.org/drawingml/2006/table">
            <a:tbl>
              <a:tblPr bandRow="1"/>
              <a:tblGrid>
                <a:gridCol w="1032958">
                  <a:extLst>
                    <a:ext uri="{9D8B030D-6E8A-4147-A177-3AD203B41FA5}">
                      <a16:colId xmlns:a16="http://schemas.microsoft.com/office/drawing/2014/main" val="3865173386"/>
                    </a:ext>
                  </a:extLst>
                </a:gridCol>
                <a:gridCol w="681528">
                  <a:extLst>
                    <a:ext uri="{9D8B030D-6E8A-4147-A177-3AD203B41FA5}">
                      <a16:colId xmlns:a16="http://schemas.microsoft.com/office/drawing/2014/main" val="2742584468"/>
                    </a:ext>
                  </a:extLst>
                </a:gridCol>
                <a:gridCol w="7942833">
                  <a:extLst>
                    <a:ext uri="{9D8B030D-6E8A-4147-A177-3AD203B41FA5}">
                      <a16:colId xmlns:a16="http://schemas.microsoft.com/office/drawing/2014/main" val="602962847"/>
                    </a:ext>
                  </a:extLst>
                </a:gridCol>
              </a:tblGrid>
              <a:tr h="548577">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514691">
                <a:tc>
                  <a:txBody>
                    <a:bodyPr/>
                    <a:lstStyle/>
                    <a:p>
                      <a:pPr algn="ctr" fontAlgn="base"/>
                      <a:r>
                        <a:rPr lang="en-GB" sz="1200" b="1" i="0" dirty="0">
                          <a:solidFill>
                            <a:srgbClr val="000000"/>
                          </a:solidFill>
                          <a:effectLst/>
                          <a:latin typeface="+mn-lt"/>
                        </a:rPr>
                        <a:t>Homework 1</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rtl="0" eaLnBrk="1" fontAlgn="base" latinLnBrk="0" hangingPunct="1">
                        <a:lnSpc>
                          <a:spcPct val="150000"/>
                        </a:lnSpc>
                        <a:spcBef>
                          <a:spcPts val="0"/>
                        </a:spcBef>
                        <a:spcAft>
                          <a:spcPts val="0"/>
                        </a:spcAft>
                        <a:buClrTx/>
                        <a:buSzTx/>
                        <a:buFont typeface="+mj-lt"/>
                        <a:buAutoNum type="arabicPeriod"/>
                      </a:pPr>
                      <a:r>
                        <a:rPr lang="en-GB" sz="1400" b="0" i="0" u="none" strike="noStrike" noProof="0" dirty="0">
                          <a:solidFill>
                            <a:srgbClr val="000000"/>
                          </a:solidFill>
                          <a:effectLst/>
                          <a:latin typeface="Calibri"/>
                        </a:rPr>
                        <a:t>Log on to </a:t>
                      </a:r>
                      <a:r>
                        <a:rPr lang="en-GB" sz="1400" b="0" i="0" u="none" strike="noStrike" noProof="0" dirty="0">
                          <a:solidFill>
                            <a:srgbClr val="000000"/>
                          </a:solidFill>
                          <a:effectLst/>
                          <a:latin typeface="Calibri"/>
                          <a:hlinkClick r:id="rId3"/>
                        </a:rPr>
                        <a:t>www.teachinggadget.com</a:t>
                      </a:r>
                      <a:r>
                        <a:rPr lang="en-GB" sz="1400" b="0" i="0" u="none" strike="noStrike" noProof="0" dirty="0">
                          <a:solidFill>
                            <a:srgbClr val="000000"/>
                          </a:solidFill>
                          <a:effectLst/>
                          <a:latin typeface="Calibri"/>
                        </a:rPr>
                        <a:t> on your computer, tablet or phone and type in the following username and password combination:                   Username: BBA                   Password: music123</a:t>
                      </a:r>
                      <a:endParaRPr lang="en-US" dirty="0"/>
                    </a:p>
                    <a:p>
                      <a:pPr marL="342900" marR="0" lvl="0" indent="-342900" algn="l">
                        <a:lnSpc>
                          <a:spcPct val="150000"/>
                        </a:lnSpc>
                        <a:spcBef>
                          <a:spcPts val="0"/>
                        </a:spcBef>
                        <a:spcAft>
                          <a:spcPts val="0"/>
                        </a:spcAft>
                        <a:buClrTx/>
                        <a:buSzTx/>
                        <a:buFont typeface="+mj-lt"/>
                        <a:buAutoNum type="arabicPeriod"/>
                      </a:pPr>
                      <a:r>
                        <a:rPr lang="en-GB" sz="1400" b="0" i="0" u="none" strike="noStrike" noProof="0" dirty="0">
                          <a:solidFill>
                            <a:srgbClr val="000000"/>
                          </a:solidFill>
                          <a:effectLst/>
                          <a:latin typeface="Calibri"/>
                        </a:rPr>
                        <a:t>Click on 'My Assignments and select your class </a:t>
                      </a:r>
                    </a:p>
                    <a:p>
                      <a:pPr marL="342900" marR="0" lvl="0" indent="-342900" algn="l">
                        <a:lnSpc>
                          <a:spcPct val="150000"/>
                        </a:lnSpc>
                        <a:spcBef>
                          <a:spcPts val="0"/>
                        </a:spcBef>
                        <a:spcAft>
                          <a:spcPts val="0"/>
                        </a:spcAft>
                        <a:buClrTx/>
                        <a:buSzTx/>
                        <a:buFont typeface="+mj-lt"/>
                        <a:buAutoNum type="arabicPeriod"/>
                      </a:pPr>
                      <a:r>
                        <a:rPr lang="en-GB" sz="1400" b="0" i="0" u="none" strike="noStrike" noProof="0" dirty="0">
                          <a:solidFill>
                            <a:srgbClr val="000000"/>
                          </a:solidFill>
                          <a:effectLst/>
                          <a:latin typeface="Calibri"/>
                        </a:rPr>
                        <a:t>Complete the assignments set for your class for this week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215095">
                <a:tc>
                  <a:txBody>
                    <a:bodyPr/>
                    <a:lstStyle/>
                    <a:p>
                      <a:pPr algn="ctr" fontAlgn="base"/>
                      <a:r>
                        <a:rPr lang="en-GB" sz="1200" b="1" i="0" dirty="0">
                          <a:solidFill>
                            <a:srgbClr val="000000"/>
                          </a:solidFill>
                          <a:effectLst/>
                          <a:latin typeface="+mn-lt"/>
                        </a:rPr>
                        <a:t>Homework</a:t>
                      </a:r>
                    </a:p>
                    <a:p>
                      <a:pPr algn="ctr" fontAlgn="base"/>
                      <a:r>
                        <a:rPr lang="en-GB" sz="1200" b="1" i="0" dirty="0">
                          <a:solidFill>
                            <a:srgbClr val="000000"/>
                          </a:solidFill>
                          <a:effectLst/>
                          <a:latin typeface="+mn-lt"/>
                        </a:rPr>
                        <a:t>2</a:t>
                      </a:r>
                      <a:endParaRPr lang="en-GB" sz="1200" b="0" i="0" dirty="0">
                        <a:solidFill>
                          <a:srgbClr val="000000"/>
                        </a:solidFill>
                        <a:effectLst/>
                        <a:latin typeface="+mn-lt"/>
                      </a:endParaRPr>
                    </a:p>
                    <a:p>
                      <a:pPr marL="0" marR="0" lvl="0" indent="0" algn="ctr"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ase">
                        <a:buFont typeface="+mj-lt"/>
                        <a:buAutoNum type="arabicPeriod" startAt="5"/>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342900" marR="0" lvl="0" indent="-342900" algn="l" rtl="0" eaLnBrk="1" fontAlgn="base" latinLnBrk="0" hangingPunct="1">
                        <a:lnSpc>
                          <a:spcPct val="150000"/>
                        </a:lnSpc>
                        <a:spcBef>
                          <a:spcPts val="0"/>
                        </a:spcBef>
                        <a:spcAft>
                          <a:spcPts val="0"/>
                        </a:spcAft>
                        <a:buClr>
                          <a:srgbClr val="000000"/>
                        </a:buClr>
                        <a:buSzTx/>
                        <a:buFont typeface="+mj-lt"/>
                        <a:buAutoNum type="arabicPeriod"/>
                      </a:pPr>
                      <a:r>
                        <a:rPr lang="en-GB" sz="1400" b="0" i="0" u="none" strike="noStrike" noProof="0" dirty="0">
                          <a:solidFill>
                            <a:srgbClr val="000000"/>
                          </a:solidFill>
                          <a:effectLst/>
                          <a:latin typeface="Calibri"/>
                        </a:rPr>
                        <a:t>Log on to </a:t>
                      </a:r>
                      <a:r>
                        <a:rPr lang="en-GB" sz="1400" b="0" i="0" u="none" strike="noStrike" noProof="0" dirty="0">
                          <a:solidFill>
                            <a:srgbClr val="000000"/>
                          </a:solidFill>
                          <a:effectLst/>
                          <a:latin typeface="Calibri"/>
                          <a:hlinkClick r:id="rId4"/>
                        </a:rPr>
                        <a:t>www.teachinggadget.com</a:t>
                      </a:r>
                      <a:r>
                        <a:rPr lang="en-GB" sz="1400" b="0" i="0" u="none" strike="noStrike" noProof="0" dirty="0">
                          <a:solidFill>
                            <a:srgbClr val="000000"/>
                          </a:solidFill>
                          <a:effectLst/>
                          <a:latin typeface="Calibri"/>
                        </a:rPr>
                        <a:t> on your computer, tablet or phone and type in the following username and password combination: Username: BBA   Password: music123</a:t>
                      </a:r>
                      <a:endParaRPr lang="en-US" sz="1400" b="0" i="0" u="none" strike="noStrike" noProof="0" dirty="0">
                        <a:solidFill>
                          <a:srgbClr val="000000"/>
                        </a:solidFill>
                        <a:effectLst/>
                        <a:latin typeface="Calibri"/>
                      </a:endParaRPr>
                    </a:p>
                    <a:p>
                      <a:pPr marL="342900" marR="0" lvl="0" indent="-342900" algn="l">
                        <a:lnSpc>
                          <a:spcPct val="150000"/>
                        </a:lnSpc>
                        <a:spcBef>
                          <a:spcPts val="0"/>
                        </a:spcBef>
                        <a:spcAft>
                          <a:spcPts val="0"/>
                        </a:spcAft>
                        <a:buClr>
                          <a:srgbClr val="000000"/>
                        </a:buClr>
                        <a:buSzTx/>
                        <a:buFont typeface="+mj-lt"/>
                        <a:buAutoNum type="arabicPeriod"/>
                      </a:pPr>
                      <a:r>
                        <a:rPr lang="en-GB" sz="1400" b="0" i="0" u="none" strike="noStrike" noProof="0" dirty="0">
                          <a:solidFill>
                            <a:srgbClr val="000000"/>
                          </a:solidFill>
                          <a:effectLst/>
                          <a:latin typeface="Calibri"/>
                        </a:rPr>
                        <a:t>Click on 'My Assignments and select your class </a:t>
                      </a:r>
                      <a:endParaRPr lang="en-US" sz="1400" b="0" i="0" u="none" strike="noStrike" noProof="0" dirty="0">
                        <a:solidFill>
                          <a:srgbClr val="000000"/>
                        </a:solidFill>
                        <a:effectLst/>
                        <a:latin typeface="Calibri"/>
                      </a:endParaRPr>
                    </a:p>
                    <a:p>
                      <a:pPr marL="342900" marR="0" lvl="0" indent="-342900" algn="l">
                        <a:lnSpc>
                          <a:spcPct val="150000"/>
                        </a:lnSpc>
                        <a:spcBef>
                          <a:spcPts val="0"/>
                        </a:spcBef>
                        <a:spcAft>
                          <a:spcPts val="0"/>
                        </a:spcAft>
                        <a:buClr>
                          <a:srgbClr val="000000"/>
                        </a:buClr>
                        <a:buSzTx/>
                        <a:buFont typeface="+mj-lt"/>
                        <a:buAutoNum type="arabicPeriod"/>
                      </a:pPr>
                      <a:r>
                        <a:rPr lang="en-GB" sz="1400" b="0" i="0" u="none" strike="noStrike" noProof="0" dirty="0">
                          <a:solidFill>
                            <a:srgbClr val="000000"/>
                          </a:solidFill>
                          <a:effectLst/>
                          <a:latin typeface="Calibri"/>
                        </a:rPr>
                        <a:t>Complete the assignments set for your class for this week</a:t>
                      </a:r>
                      <a:endParaRPr lang="en-GB" dirty="0"/>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6120413"/>
                  </a:ext>
                </a:extLst>
              </a:tr>
              <a:tr h="1630467">
                <a:tc>
                  <a:txBody>
                    <a:bodyPr/>
                    <a:lstStyle/>
                    <a:p>
                      <a:pPr algn="ctr" fontAlgn="base"/>
                      <a:r>
                        <a:rPr lang="en-GB" sz="1200" b="1" i="0">
                          <a:solidFill>
                            <a:srgbClr val="000000"/>
                          </a:solidFill>
                          <a:effectLst/>
                          <a:latin typeface="+mn-lt"/>
                        </a:rPr>
                        <a:t>Homework </a:t>
                      </a:r>
                      <a:r>
                        <a:rPr lang="en-GB" sz="1200" b="0" i="0">
                          <a:solidFill>
                            <a:srgbClr val="000000"/>
                          </a:solidFill>
                          <a:effectLst/>
                          <a:latin typeface="+mn-lt"/>
                        </a:rPr>
                        <a:t>3</a:t>
                      </a:r>
                    </a:p>
                    <a:p>
                      <a:pPr algn="ctr" fontAlgn="base"/>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rtl="0" eaLnBrk="1" fontAlgn="base" latinLnBrk="0" hangingPunct="1">
                        <a:lnSpc>
                          <a:spcPct val="150000"/>
                        </a:lnSpc>
                        <a:spcBef>
                          <a:spcPts val="0"/>
                        </a:spcBef>
                        <a:spcAft>
                          <a:spcPts val="0"/>
                        </a:spcAft>
                        <a:buClr>
                          <a:srgbClr val="000000"/>
                        </a:buClr>
                        <a:buSzTx/>
                        <a:buFont typeface="+mj-lt"/>
                        <a:buAutoNum type="arabicPeriod"/>
                      </a:pPr>
                      <a:r>
                        <a:rPr lang="en-GB" sz="1400" b="0" i="0" u="none" strike="noStrike" noProof="0" dirty="0">
                          <a:solidFill>
                            <a:srgbClr val="000000"/>
                          </a:solidFill>
                          <a:effectLst/>
                          <a:latin typeface="Calibri"/>
                        </a:rPr>
                        <a:t>Log on to </a:t>
                      </a:r>
                      <a:r>
                        <a:rPr lang="en-GB" sz="1400" b="0" i="0" u="none" strike="noStrike" noProof="0" dirty="0">
                          <a:solidFill>
                            <a:srgbClr val="000000"/>
                          </a:solidFill>
                          <a:effectLst/>
                          <a:latin typeface="Calibri"/>
                          <a:hlinkClick r:id="rId4"/>
                        </a:rPr>
                        <a:t>www.teachinggadget.com</a:t>
                      </a:r>
                      <a:r>
                        <a:rPr lang="en-GB" sz="1400" b="0" i="0" u="none" strike="noStrike" noProof="0" dirty="0">
                          <a:solidFill>
                            <a:srgbClr val="000000"/>
                          </a:solidFill>
                          <a:effectLst/>
                          <a:latin typeface="Calibri"/>
                        </a:rPr>
                        <a:t> on your computer, tablet or phone and type in the following username and password combination: Username: BBA   Password: music123</a:t>
                      </a:r>
                      <a:endParaRPr lang="en-US" sz="1400" b="0" i="0" u="none" strike="noStrike" noProof="0" dirty="0">
                        <a:solidFill>
                          <a:srgbClr val="000000"/>
                        </a:solidFill>
                        <a:effectLst/>
                        <a:latin typeface="Calibri"/>
                      </a:endParaRPr>
                    </a:p>
                    <a:p>
                      <a:pPr marL="342900" marR="0" lvl="0" indent="-342900" algn="l">
                        <a:lnSpc>
                          <a:spcPct val="150000"/>
                        </a:lnSpc>
                        <a:spcBef>
                          <a:spcPts val="0"/>
                        </a:spcBef>
                        <a:spcAft>
                          <a:spcPts val="0"/>
                        </a:spcAft>
                        <a:buClr>
                          <a:srgbClr val="000000"/>
                        </a:buClr>
                        <a:buSzTx/>
                        <a:buFont typeface="+mj-lt"/>
                        <a:buAutoNum type="arabicPeriod"/>
                      </a:pPr>
                      <a:r>
                        <a:rPr lang="en-GB" sz="1400" b="0" i="0" u="none" strike="noStrike" noProof="0" dirty="0">
                          <a:solidFill>
                            <a:srgbClr val="000000"/>
                          </a:solidFill>
                          <a:effectLst/>
                          <a:latin typeface="Calibri"/>
                        </a:rPr>
                        <a:t>Click on 'My Assignments and select your class </a:t>
                      </a:r>
                      <a:endParaRPr lang="en-US" sz="1400" b="0" i="0" u="none" strike="noStrike" noProof="0" dirty="0">
                        <a:solidFill>
                          <a:srgbClr val="000000"/>
                        </a:solidFill>
                        <a:effectLst/>
                        <a:latin typeface="Calibri"/>
                      </a:endParaRPr>
                    </a:p>
                    <a:p>
                      <a:pPr marL="342900" marR="0" lvl="0" indent="-342900" algn="l">
                        <a:lnSpc>
                          <a:spcPct val="150000"/>
                        </a:lnSpc>
                        <a:spcBef>
                          <a:spcPts val="0"/>
                        </a:spcBef>
                        <a:spcAft>
                          <a:spcPts val="0"/>
                        </a:spcAft>
                        <a:buClr>
                          <a:srgbClr val="000000"/>
                        </a:buClr>
                        <a:buSzTx/>
                        <a:buFont typeface="+mj-lt"/>
                        <a:buAutoNum type="arabicPeriod"/>
                      </a:pPr>
                      <a:r>
                        <a:rPr lang="en-GB" sz="1400" b="0" i="0" u="none" strike="noStrike" noProof="0" dirty="0">
                          <a:solidFill>
                            <a:srgbClr val="000000"/>
                          </a:solidFill>
                          <a:effectLst/>
                          <a:latin typeface="Calibri"/>
                        </a:rPr>
                        <a:t>Complete the assignments set for your class for this week</a:t>
                      </a:r>
                      <a:endParaRPr lang="en-GB" dirty="0"/>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760053"/>
                  </a:ext>
                </a:extLst>
              </a:tr>
            </a:tbl>
          </a:graphicData>
        </a:graphic>
      </p:graphicFrame>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4066" y="1595256"/>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543129" y="2697026"/>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0B409E-A6F6-C6D1-51A5-504F3F5CF587}"/>
              </a:ext>
            </a:extLst>
          </p:cNvPr>
          <p:cNvSpPr txBox="1"/>
          <p:nvPr/>
        </p:nvSpPr>
        <p:spPr>
          <a:xfrm>
            <a:off x="164327" y="2916229"/>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35AA134-F50D-5459-D5F7-3FF3938DDB9B}"/>
              </a:ext>
            </a:extLst>
          </p:cNvPr>
          <p:cNvSpPr/>
          <p:nvPr/>
        </p:nvSpPr>
        <p:spPr>
          <a:xfrm>
            <a:off x="524978" y="3953693"/>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A2603DD-C3AA-F4C0-217F-B4E255F4394B}"/>
              </a:ext>
            </a:extLst>
          </p:cNvPr>
          <p:cNvSpPr txBox="1"/>
          <p:nvPr/>
        </p:nvSpPr>
        <p:spPr>
          <a:xfrm>
            <a:off x="201352" y="4182175"/>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4A23C2D-4F9D-8737-998F-2A227FB6C7BE}"/>
              </a:ext>
            </a:extLst>
          </p:cNvPr>
          <p:cNvSpPr/>
          <p:nvPr/>
        </p:nvSpPr>
        <p:spPr>
          <a:xfrm>
            <a:off x="537241" y="5562056"/>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21A47C7-F810-560A-27A1-10EE064887EC}"/>
              </a:ext>
            </a:extLst>
          </p:cNvPr>
          <p:cNvSpPr txBox="1"/>
          <p:nvPr/>
        </p:nvSpPr>
        <p:spPr>
          <a:xfrm>
            <a:off x="138820" y="5848695"/>
            <a:ext cx="965852" cy="276999"/>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Calibri"/>
              </a:rPr>
              <a:t>Completed?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348294-45FA-5C66-2752-1C028C4A76CD}"/>
              </a:ext>
            </a:extLst>
          </p:cNvPr>
          <p:cNvSpPr txBox="1"/>
          <p:nvPr/>
        </p:nvSpPr>
        <p:spPr>
          <a:xfrm>
            <a:off x="602836" y="517752"/>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1200517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821903A4-8686-E579-43C8-26F4473260A1}"/>
              </a:ext>
            </a:extLst>
          </p:cNvPr>
          <p:cNvSpPr/>
          <p:nvPr/>
        </p:nvSpPr>
        <p:spPr>
          <a:xfrm>
            <a:off x="454684" y="63149"/>
            <a:ext cx="8391365" cy="265563"/>
          </a:xfrm>
          <a:prstGeom prst="round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b="1"/>
          </a:p>
        </p:txBody>
      </p:sp>
      <p:sp>
        <p:nvSpPr>
          <p:cNvPr id="8" name="Title 1">
            <a:extLst>
              <a:ext uri="{FF2B5EF4-FFF2-40B4-BE49-F238E27FC236}">
                <a16:creationId xmlns:a16="http://schemas.microsoft.com/office/drawing/2014/main" id="{A45D1745-3CBC-E095-5B47-ED69893A1389}"/>
              </a:ext>
            </a:extLst>
          </p:cNvPr>
          <p:cNvSpPr txBox="1">
            <a:spLocks/>
          </p:cNvSpPr>
          <p:nvPr/>
        </p:nvSpPr>
        <p:spPr>
          <a:xfrm>
            <a:off x="454684" y="36675"/>
            <a:ext cx="7446645" cy="41569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400" b="1" dirty="0">
                <a:solidFill>
                  <a:schemeClr val="bg1"/>
                </a:solidFill>
                <a:latin typeface="+mn-lt"/>
              </a:rPr>
              <a:t>PSHE</a:t>
            </a:r>
            <a:endParaRPr lang="en-GB" sz="1400" dirty="0">
              <a:solidFill>
                <a:schemeClr val="bg1"/>
              </a:solidFill>
              <a:latin typeface="+mn-lt"/>
            </a:endParaRPr>
          </a:p>
        </p:txBody>
      </p:sp>
      <p:sp>
        <p:nvSpPr>
          <p:cNvPr id="3" name="TextBox 2">
            <a:extLst>
              <a:ext uri="{FF2B5EF4-FFF2-40B4-BE49-F238E27FC236}">
                <a16:creationId xmlns:a16="http://schemas.microsoft.com/office/drawing/2014/main" id="{31CC21D9-AA53-3F04-2315-6EA07A0CC62F}"/>
              </a:ext>
            </a:extLst>
          </p:cNvPr>
          <p:cNvSpPr txBox="1"/>
          <p:nvPr/>
        </p:nvSpPr>
        <p:spPr>
          <a:xfrm>
            <a:off x="415631" y="531214"/>
            <a:ext cx="3762375" cy="369332"/>
          </a:xfrm>
          <a:prstGeom prst="rect">
            <a:avLst/>
          </a:prstGeom>
          <a:noFill/>
        </p:spPr>
        <p:txBody>
          <a:bodyPr wrap="square" rtlCol="0">
            <a:spAutoFit/>
          </a:bodyPr>
          <a:lstStyle/>
          <a:p>
            <a:r>
              <a:rPr lang="en-GB"/>
              <a:t>PSHE – mindfulness colouring in </a:t>
            </a:r>
          </a:p>
        </p:txBody>
      </p:sp>
      <p:pic>
        <p:nvPicPr>
          <p:cNvPr id="4" name="Picture 3">
            <a:extLst>
              <a:ext uri="{FF2B5EF4-FFF2-40B4-BE49-F238E27FC236}">
                <a16:creationId xmlns:a16="http://schemas.microsoft.com/office/drawing/2014/main" id="{58E4B70E-C2B3-C98E-8597-2242D88F7BD7}"/>
              </a:ext>
            </a:extLst>
          </p:cNvPr>
          <p:cNvPicPr>
            <a:picLocks noChangeAspect="1"/>
          </p:cNvPicPr>
          <p:nvPr/>
        </p:nvPicPr>
        <p:blipFill>
          <a:blip r:embed="rId2"/>
          <a:stretch>
            <a:fillRect/>
          </a:stretch>
        </p:blipFill>
        <p:spPr>
          <a:xfrm>
            <a:off x="286966" y="979394"/>
            <a:ext cx="9332068" cy="5636535"/>
          </a:xfrm>
          <a:prstGeom prst="rect">
            <a:avLst/>
          </a:prstGeom>
        </p:spPr>
      </p:pic>
    </p:spTree>
    <p:extLst>
      <p:ext uri="{BB962C8B-B14F-4D97-AF65-F5344CB8AC3E}">
        <p14:creationId xmlns:p14="http://schemas.microsoft.com/office/powerpoint/2010/main" val="64463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A9F7-8BFB-902C-F21D-3904FD26728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F986466-9550-F5F2-75CC-830E8217802E}"/>
              </a:ext>
            </a:extLst>
          </p:cNvPr>
          <p:cNvSpPr>
            <a:spLocks noGrp="1"/>
          </p:cNvSpPr>
          <p:nvPr>
            <p:ph type="title" idx="4294967295"/>
          </p:nvPr>
        </p:nvSpPr>
        <p:spPr>
          <a:xfrm>
            <a:off x="524906" y="57675"/>
            <a:ext cx="9490075" cy="395288"/>
          </a:xfrm>
          <a:noFill/>
        </p:spPr>
        <p:txBody>
          <a:bodyPr>
            <a:normAutofit/>
          </a:bodyPr>
          <a:lstStyle/>
          <a:p>
            <a:r>
              <a:rPr lang="en-GB" sz="1400" b="1" dirty="0">
                <a:solidFill>
                  <a:schemeClr val="bg1"/>
                </a:solidFill>
                <a:latin typeface="Gill Sans MT"/>
              </a:rPr>
              <a:t> English</a:t>
            </a:r>
          </a:p>
        </p:txBody>
      </p:sp>
      <p:sp>
        <p:nvSpPr>
          <p:cNvPr id="2" name="TextBox 1">
            <a:extLst>
              <a:ext uri="{FF2B5EF4-FFF2-40B4-BE49-F238E27FC236}">
                <a16:creationId xmlns:a16="http://schemas.microsoft.com/office/drawing/2014/main" id="{9159C6F2-0073-05A6-617A-AE3BFC48EFD8}"/>
              </a:ext>
            </a:extLst>
          </p:cNvPr>
          <p:cNvSpPr txBox="1"/>
          <p:nvPr/>
        </p:nvSpPr>
        <p:spPr>
          <a:xfrm>
            <a:off x="213621" y="578608"/>
            <a:ext cx="4358379" cy="4939814"/>
          </a:xfrm>
          <a:prstGeom prst="rect">
            <a:avLst/>
          </a:prstGeom>
          <a:solidFill>
            <a:srgbClr val="FFCCCC"/>
          </a:solidFill>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en-GB" sz="1400" b="1" u="sng" dirty="0">
                <a:effectLst/>
                <a:latin typeface="Calibri" panose="020F0502020204030204" pitchFamily="34" charset="0"/>
                <a:ea typeface="Calibri" panose="020F0502020204030204" pitchFamily="34" charset="0"/>
                <a:cs typeface="Times New Roman" panose="02020603050405020304" pitchFamily="18" charset="0"/>
              </a:rPr>
              <a:t>THEMES AND SYMBOLS: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The pound of flesh </a:t>
            </a:r>
            <a:r>
              <a:rPr lang="en-GB" sz="1400" dirty="0">
                <a:effectLst/>
                <a:latin typeface="Calibri" panose="020F0502020204030204" pitchFamily="34" charset="0"/>
                <a:ea typeface="Calibri" panose="020F0502020204030204" pitchFamily="34" charset="0"/>
                <a:cs typeface="Times New Roman" panose="02020603050405020304" pitchFamily="18" charset="0"/>
              </a:rPr>
              <a:t>– this represents Shylock’s hatred for Antonio, and links to Shakespearean tragicomedy ideals of revenge and justice. </a:t>
            </a:r>
          </a:p>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The rings – </a:t>
            </a:r>
            <a:r>
              <a:rPr lang="en-GB" sz="1400" dirty="0">
                <a:effectLst/>
                <a:latin typeface="Calibri" panose="020F0502020204030204" pitchFamily="34" charset="0"/>
                <a:ea typeface="Calibri" panose="020F0502020204030204" pitchFamily="34" charset="0"/>
                <a:cs typeface="Times New Roman" panose="02020603050405020304" pitchFamily="18" charset="0"/>
              </a:rPr>
              <a:t>Portia and Nerissa give Bassanio and Gratiano a ring each and make the men promise not to remove them. The rings link to Shakespearean comedy (marriage and disguise). Jessica also steals a ring given to Shylock by his deceased wife, Leah.</a:t>
            </a:r>
          </a:p>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Justice</a:t>
            </a:r>
            <a:r>
              <a:rPr lang="en-GB" sz="1400" dirty="0">
                <a:effectLst/>
                <a:latin typeface="Calibri" panose="020F0502020204030204" pitchFamily="34" charset="0"/>
                <a:ea typeface="Calibri" panose="020F0502020204030204" pitchFamily="34" charset="0"/>
                <a:cs typeface="Times New Roman" panose="02020603050405020304" pitchFamily="18" charset="0"/>
              </a:rPr>
              <a:t> – Anti-Semitic attitudes would suggest that justice is served when Shylock is forced to convert to Christianity. Modern audiences would not consider this to be the case.</a:t>
            </a:r>
          </a:p>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Money</a:t>
            </a:r>
            <a:r>
              <a:rPr lang="en-GB" sz="1400" dirty="0">
                <a:effectLst/>
                <a:latin typeface="Calibri" panose="020F0502020204030204" pitchFamily="34" charset="0"/>
                <a:ea typeface="Calibri" panose="020F0502020204030204" pitchFamily="34" charset="0"/>
                <a:cs typeface="Times New Roman" panose="02020603050405020304" pitchFamily="18" charset="0"/>
              </a:rPr>
              <a:t> - Venice was an important trading port. Venice is characterised by money and Belmont by love. Money acts as a catalyst for revenge.</a:t>
            </a:r>
          </a:p>
          <a:p>
            <a:r>
              <a:rPr lang="en-GB" sz="1400" b="1" dirty="0">
                <a:effectLst/>
                <a:latin typeface="Calibri" panose="020F0502020204030204" pitchFamily="34" charset="0"/>
                <a:ea typeface="Calibri" panose="020F0502020204030204" pitchFamily="34" charset="0"/>
                <a:cs typeface="Times New Roman" panose="02020603050405020304" pitchFamily="18" charset="0"/>
              </a:rPr>
              <a:t>Revenge Tragedy / Tragicomedy</a:t>
            </a:r>
            <a:r>
              <a:rPr lang="en-GB" sz="1400" dirty="0">
                <a:effectLst/>
                <a:latin typeface="Calibri" panose="020F0502020204030204" pitchFamily="34" charset="0"/>
                <a:ea typeface="Calibri" panose="020F0502020204030204" pitchFamily="34" charset="0"/>
                <a:cs typeface="Times New Roman" panose="02020603050405020304" pitchFamily="18" charset="0"/>
              </a:rPr>
              <a:t> – As a problem play,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MoV</a:t>
            </a:r>
            <a:r>
              <a:rPr lang="en-GB" sz="1400" dirty="0">
                <a:effectLst/>
                <a:latin typeface="Calibri" panose="020F0502020204030204" pitchFamily="34" charset="0"/>
                <a:ea typeface="Calibri" panose="020F0502020204030204" pitchFamily="34" charset="0"/>
                <a:cs typeface="Times New Roman" panose="02020603050405020304" pitchFamily="18" charset="0"/>
              </a:rPr>
              <a:t> has characteristics of both Shakespearean tragedy and comedy.</a:t>
            </a:r>
            <a:endParaRPr lang="en-GB" sz="1400" dirty="0"/>
          </a:p>
        </p:txBody>
      </p:sp>
      <p:sp>
        <p:nvSpPr>
          <p:cNvPr id="3" name="TextBox 2">
            <a:extLst>
              <a:ext uri="{FF2B5EF4-FFF2-40B4-BE49-F238E27FC236}">
                <a16:creationId xmlns:a16="http://schemas.microsoft.com/office/drawing/2014/main" id="{512CF385-DBB3-EC2C-A761-56B6DA943E87}"/>
              </a:ext>
            </a:extLst>
          </p:cNvPr>
          <p:cNvSpPr txBox="1"/>
          <p:nvPr/>
        </p:nvSpPr>
        <p:spPr>
          <a:xfrm>
            <a:off x="4682635" y="578608"/>
            <a:ext cx="5009744" cy="2948628"/>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114935">
              <a:lnSpc>
                <a:spcPct val="107000"/>
              </a:lnSpc>
            </a:pPr>
            <a:r>
              <a:rPr lang="en-GB" sz="1200" b="1" u="sng" dirty="0">
                <a:effectLst/>
                <a:latin typeface="Calibri" panose="020F0502020204030204" pitchFamily="34" charset="0"/>
                <a:ea typeface="Calibri" panose="020F0502020204030204" pitchFamily="34" charset="0"/>
                <a:cs typeface="Times New Roman" panose="02020603050405020304" pitchFamily="18" charset="0"/>
              </a:rPr>
              <a:t>QUOTATIONS: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 will not eat with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yolu</a:t>
            </a:r>
            <a:r>
              <a:rPr lang="en-GB" sz="1200" dirty="0">
                <a:effectLst/>
                <a:latin typeface="Calibri" panose="020F0502020204030204" pitchFamily="34" charset="0"/>
                <a:ea typeface="Calibri" panose="020F0502020204030204" pitchFamily="34" charset="0"/>
                <a:cs typeface="Times New Roman" panose="02020603050405020304" pitchFamily="18" charset="0"/>
              </a:rPr>
              <a:t>, drink with you, nor pray with you.’ (Shylock)</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‘My purse, my person, my extremist means, lie all unlocked to your occasions’ (Antonio to Bassanio)</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 cannot choose one nor refuse none’ (Portia about suitors)</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 hate him for he is a Christian’ (Shylock about Antonio)</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devil can cite scripture for his purpose’ (Antonio about S)</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portrait of a blinking idiot’ (Aragon)</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 am never merry when I hear sweet music’ (Jessica)</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quality of mercy is not strained’ (Portia)</a:t>
            </a:r>
          </a:p>
          <a:p>
            <a:pPr marL="171450" lvl="0" indent="-171450">
              <a:lnSpc>
                <a:spcPct val="107000"/>
              </a:lnSpc>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‘Though I am a daughter to his blood, I am not to his manners’ (Jessica about Shylock)</a:t>
            </a:r>
          </a:p>
          <a:p>
            <a:pPr marL="171450" lvl="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‘if you wrong us, shall we not revenge?’ (Shylock)</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‘an inhuman wretch uncapable of pity’ (Duke about Shylock</a:t>
            </a:r>
            <a:endParaRPr lang="en-GB" sz="1200" dirty="0"/>
          </a:p>
        </p:txBody>
      </p:sp>
      <p:sp>
        <p:nvSpPr>
          <p:cNvPr id="4" name="TextBox 3">
            <a:extLst>
              <a:ext uri="{FF2B5EF4-FFF2-40B4-BE49-F238E27FC236}">
                <a16:creationId xmlns:a16="http://schemas.microsoft.com/office/drawing/2014/main" id="{0A758722-89AA-2A05-62F4-0238A5FE0654}"/>
              </a:ext>
            </a:extLst>
          </p:cNvPr>
          <p:cNvSpPr txBox="1"/>
          <p:nvPr/>
        </p:nvSpPr>
        <p:spPr>
          <a:xfrm>
            <a:off x="4844374" y="3735421"/>
            <a:ext cx="4562273" cy="2677656"/>
          </a:xfrm>
          <a:prstGeom prst="rect">
            <a:avLst/>
          </a:prstGeom>
          <a:solidFill>
            <a:srgbClr val="FFF2CC"/>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u="sng" dirty="0"/>
              <a:t>KEY WORDS: </a:t>
            </a:r>
          </a:p>
          <a:p>
            <a:pPr marL="285750" indent="-285750">
              <a:buFont typeface="Arial" panose="020B0604020202020204" pitchFamily="34" charset="0"/>
              <a:buChar char="•"/>
            </a:pPr>
            <a:r>
              <a:rPr lang="en-GB" sz="1400" dirty="0"/>
              <a:t>Platonic – non-sexual, non-romantic affection for someone (e.g. friendship) </a:t>
            </a:r>
          </a:p>
          <a:p>
            <a:pPr marL="285750" indent="-285750">
              <a:buFont typeface="Arial" panose="020B0604020202020204" pitchFamily="34" charset="0"/>
              <a:buChar char="•"/>
            </a:pPr>
            <a:r>
              <a:rPr lang="en-GB" sz="1400" dirty="0"/>
              <a:t>Anti-Semitism – prejudice against Jewish people</a:t>
            </a:r>
          </a:p>
          <a:p>
            <a:pPr marL="285750" indent="-285750">
              <a:buFont typeface="Arial" panose="020B0604020202020204" pitchFamily="34" charset="0"/>
              <a:buChar char="•"/>
            </a:pPr>
            <a:r>
              <a:rPr lang="en-GB" sz="1400" dirty="0"/>
              <a:t>Usury – lending money with an unreasonably high interest rate</a:t>
            </a:r>
          </a:p>
          <a:p>
            <a:pPr marL="285750" indent="-285750">
              <a:buFont typeface="Arial" panose="020B0604020202020204" pitchFamily="34" charset="0"/>
              <a:buChar char="•"/>
            </a:pPr>
            <a:r>
              <a:rPr lang="en-GB" sz="1400" dirty="0"/>
              <a:t>Stereotype – an oversimplified belief of a particular group or thing </a:t>
            </a:r>
          </a:p>
          <a:p>
            <a:pPr marL="285750" indent="-285750">
              <a:buFont typeface="Arial" panose="020B0604020202020204" pitchFamily="34" charset="0"/>
              <a:buChar char="•"/>
            </a:pPr>
            <a:r>
              <a:rPr lang="en-GB" sz="1400" dirty="0"/>
              <a:t>Motif</a:t>
            </a:r>
          </a:p>
          <a:p>
            <a:pPr marL="285750" indent="-285750">
              <a:buFont typeface="Arial" panose="020B0604020202020204" pitchFamily="34" charset="0"/>
              <a:buChar char="•"/>
            </a:pPr>
            <a:r>
              <a:rPr lang="en-GB" sz="1400" dirty="0"/>
              <a:t> Conform – to comply with rules, laws or standards </a:t>
            </a:r>
          </a:p>
          <a:p>
            <a:pPr marL="285750" indent="-285750">
              <a:buFont typeface="Arial" panose="020B0604020202020204" pitchFamily="34" charset="0"/>
              <a:buChar char="•"/>
            </a:pPr>
            <a:r>
              <a:rPr lang="en-GB" sz="1400" dirty="0"/>
              <a:t>Vengeful – to seek to hurt someone in return for a perceived injury </a:t>
            </a:r>
          </a:p>
        </p:txBody>
      </p:sp>
    </p:spTree>
    <p:extLst>
      <p:ext uri="{BB962C8B-B14F-4D97-AF65-F5344CB8AC3E}">
        <p14:creationId xmlns:p14="http://schemas.microsoft.com/office/powerpoint/2010/main" val="415623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524906" y="57675"/>
            <a:ext cx="9490075" cy="395288"/>
          </a:xfrm>
          <a:noFill/>
        </p:spPr>
        <p:txBody>
          <a:bodyPr>
            <a:normAutofit/>
          </a:bodyPr>
          <a:lstStyle/>
          <a:p>
            <a:r>
              <a:rPr lang="en-GB" sz="1400" b="1" dirty="0">
                <a:solidFill>
                  <a:schemeClr val="bg1"/>
                </a:solidFill>
                <a:latin typeface="Gill Sans MT"/>
              </a:rPr>
              <a:t>English </a:t>
            </a:r>
            <a:endParaRPr lang="en-GB" sz="1400" b="0" dirty="0">
              <a:solidFill>
                <a:schemeClr val="bg1"/>
              </a:solidFill>
              <a:latin typeface="Gill Sans MT"/>
            </a:endParaRPr>
          </a:p>
        </p:txBody>
      </p:sp>
      <p:sp>
        <p:nvSpPr>
          <p:cNvPr id="2" name="Title 1">
            <a:extLst>
              <a:ext uri="{FF2B5EF4-FFF2-40B4-BE49-F238E27FC236}">
                <a16:creationId xmlns:a16="http://schemas.microsoft.com/office/drawing/2014/main" id="{0D65264A-88FA-71F7-0A98-3F0994B9A8F7}"/>
              </a:ext>
            </a:extLst>
          </p:cNvPr>
          <p:cNvSpPr txBox="1">
            <a:spLocks/>
          </p:cNvSpPr>
          <p:nvPr/>
        </p:nvSpPr>
        <p:spPr>
          <a:xfrm>
            <a:off x="524906" y="423779"/>
            <a:ext cx="8543925" cy="498422"/>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GB" sz="2400" u="sng" dirty="0"/>
              <a:t>Year 9 – The Merchant of Venice – Knowledge Organiser </a:t>
            </a:r>
          </a:p>
        </p:txBody>
      </p:sp>
      <p:graphicFrame>
        <p:nvGraphicFramePr>
          <p:cNvPr id="3" name="Table 2">
            <a:extLst>
              <a:ext uri="{FF2B5EF4-FFF2-40B4-BE49-F238E27FC236}">
                <a16:creationId xmlns:a16="http://schemas.microsoft.com/office/drawing/2014/main" id="{CE755625-F973-0703-2B99-CE702F5130BC}"/>
              </a:ext>
            </a:extLst>
          </p:cNvPr>
          <p:cNvGraphicFramePr>
            <a:graphicFrameLocks noGrp="1"/>
          </p:cNvGraphicFramePr>
          <p:nvPr>
            <p:extLst>
              <p:ext uri="{D42A27DB-BD31-4B8C-83A1-F6EECF244321}">
                <p14:modId xmlns:p14="http://schemas.microsoft.com/office/powerpoint/2010/main" val="3187153332"/>
              </p:ext>
            </p:extLst>
          </p:nvPr>
        </p:nvGraphicFramePr>
        <p:xfrm>
          <a:off x="211054" y="818488"/>
          <a:ext cx="9551567" cy="5890668"/>
        </p:xfrm>
        <a:graphic>
          <a:graphicData uri="http://schemas.openxmlformats.org/drawingml/2006/table">
            <a:tbl>
              <a:tblPr firstRow="1" bandRow="1">
                <a:tableStyleId>{5C22544A-7EE6-4342-B048-85BDC9FD1C3A}</a:tableStyleId>
              </a:tblPr>
              <a:tblGrid>
                <a:gridCol w="414587">
                  <a:extLst>
                    <a:ext uri="{9D8B030D-6E8A-4147-A177-3AD203B41FA5}">
                      <a16:colId xmlns:a16="http://schemas.microsoft.com/office/drawing/2014/main" val="1746262924"/>
                    </a:ext>
                  </a:extLst>
                </a:gridCol>
                <a:gridCol w="1120941">
                  <a:extLst>
                    <a:ext uri="{9D8B030D-6E8A-4147-A177-3AD203B41FA5}">
                      <a16:colId xmlns:a16="http://schemas.microsoft.com/office/drawing/2014/main" val="560482026"/>
                    </a:ext>
                  </a:extLst>
                </a:gridCol>
                <a:gridCol w="3240255">
                  <a:extLst>
                    <a:ext uri="{9D8B030D-6E8A-4147-A177-3AD203B41FA5}">
                      <a16:colId xmlns:a16="http://schemas.microsoft.com/office/drawing/2014/main" val="1066104221"/>
                    </a:ext>
                  </a:extLst>
                </a:gridCol>
                <a:gridCol w="357187">
                  <a:extLst>
                    <a:ext uri="{9D8B030D-6E8A-4147-A177-3AD203B41FA5}">
                      <a16:colId xmlns:a16="http://schemas.microsoft.com/office/drawing/2014/main" val="3746197741"/>
                    </a:ext>
                  </a:extLst>
                </a:gridCol>
                <a:gridCol w="1189914">
                  <a:extLst>
                    <a:ext uri="{9D8B030D-6E8A-4147-A177-3AD203B41FA5}">
                      <a16:colId xmlns:a16="http://schemas.microsoft.com/office/drawing/2014/main" val="2290166981"/>
                    </a:ext>
                  </a:extLst>
                </a:gridCol>
                <a:gridCol w="3228683">
                  <a:extLst>
                    <a:ext uri="{9D8B030D-6E8A-4147-A177-3AD203B41FA5}">
                      <a16:colId xmlns:a16="http://schemas.microsoft.com/office/drawing/2014/main" val="3708147239"/>
                    </a:ext>
                  </a:extLst>
                </a:gridCol>
              </a:tblGrid>
              <a:tr h="598271">
                <a:tc>
                  <a:txBody>
                    <a:bodyPr/>
                    <a:lstStyle/>
                    <a:p>
                      <a:endParaRPr lang="en-GB" sz="1500"/>
                    </a:p>
                  </a:txBody>
                  <a:tcPr marL="74295" marR="74295" marT="37148" marB="37148"/>
                </a:tc>
                <a:tc>
                  <a:txBody>
                    <a:bodyPr/>
                    <a:lstStyle/>
                    <a:p>
                      <a:r>
                        <a:rPr lang="en-GB" sz="1600" dirty="0">
                          <a:latin typeface="+mn-lt"/>
                        </a:rPr>
                        <a:t>Vocabulary</a:t>
                      </a:r>
                    </a:p>
                  </a:txBody>
                  <a:tcPr marL="74295" marR="74295" marT="37148" marB="37148"/>
                </a:tc>
                <a:tc>
                  <a:txBody>
                    <a:bodyPr/>
                    <a:lstStyle/>
                    <a:p>
                      <a:r>
                        <a:rPr lang="en-GB" sz="1600" dirty="0">
                          <a:latin typeface="+mn-lt"/>
                        </a:rPr>
                        <a:t>Definition</a:t>
                      </a:r>
                    </a:p>
                  </a:txBody>
                  <a:tcPr marL="74295" marR="74295" marT="37148" marB="37148"/>
                </a:tc>
                <a:tc>
                  <a:txBody>
                    <a:bodyPr/>
                    <a:lstStyle/>
                    <a:p>
                      <a:endParaRPr lang="en-GB" sz="1600" dirty="0">
                        <a:latin typeface="+mn-lt"/>
                      </a:endParaRPr>
                    </a:p>
                  </a:txBody>
                  <a:tcPr marL="74295" marR="74295" marT="37148" marB="37148"/>
                </a:tc>
                <a:tc>
                  <a:txBody>
                    <a:bodyPr/>
                    <a:lstStyle/>
                    <a:p>
                      <a:r>
                        <a:rPr lang="en-GB" sz="1600" dirty="0">
                          <a:latin typeface="+mn-lt"/>
                        </a:rPr>
                        <a:t>Vocabulary</a:t>
                      </a:r>
                    </a:p>
                  </a:txBody>
                  <a:tcPr marL="74295" marR="74295" marT="37148" marB="37148"/>
                </a:tc>
                <a:tc>
                  <a:txBody>
                    <a:bodyPr/>
                    <a:lstStyle/>
                    <a:p>
                      <a:r>
                        <a:rPr lang="en-GB" sz="1600" dirty="0">
                          <a:latin typeface="+mn-lt"/>
                        </a:rPr>
                        <a:t>Definition</a:t>
                      </a:r>
                    </a:p>
                  </a:txBody>
                  <a:tcPr marL="74295" marR="74295" marT="37148" marB="37148"/>
                </a:tc>
                <a:extLst>
                  <a:ext uri="{0D108BD9-81ED-4DB2-BD59-A6C34878D82A}">
                    <a16:rowId xmlns:a16="http://schemas.microsoft.com/office/drawing/2014/main" val="4029647401"/>
                  </a:ext>
                </a:extLst>
              </a:tr>
              <a:tr h="598271">
                <a:tc>
                  <a:txBody>
                    <a:bodyPr/>
                    <a:lstStyle/>
                    <a:p>
                      <a:r>
                        <a:rPr lang="en-GB" sz="1100" b="1" dirty="0"/>
                        <a:t>1</a:t>
                      </a:r>
                    </a:p>
                  </a:txBody>
                  <a:tcPr marL="74295" marR="74295" marT="37148" marB="37148"/>
                </a:tc>
                <a:tc>
                  <a:txBody>
                    <a:bodyPr/>
                    <a:lstStyle/>
                    <a:p>
                      <a:r>
                        <a:rPr lang="en-GB" sz="1200" b="1" dirty="0">
                          <a:latin typeface="+mn-lt"/>
                        </a:rPr>
                        <a:t>Credit</a:t>
                      </a:r>
                    </a:p>
                  </a:txBody>
                  <a:tcPr marL="74295" marR="74295" marT="37148" marB="37148"/>
                </a:tc>
                <a:tc>
                  <a:txBody>
                    <a:bodyPr/>
                    <a:lstStyle/>
                    <a:p>
                      <a:pPr lvl="0">
                        <a:buNone/>
                      </a:pPr>
                      <a:r>
                        <a:rPr lang="en-GB" sz="1400" b="0" i="0" u="none" strike="noStrike" noProof="0" dirty="0">
                          <a:latin typeface="+mn-lt"/>
                        </a:rPr>
                        <a:t>the ability of a customer to obtain goods or services before payment, based on the trust that payment will be made in the future.</a:t>
                      </a:r>
                    </a:p>
                  </a:txBody>
                  <a:tcPr marL="74295" marR="74295" marT="37148" marB="37148"/>
                </a:tc>
                <a:tc>
                  <a:txBody>
                    <a:bodyPr/>
                    <a:lstStyle/>
                    <a:p>
                      <a:r>
                        <a:rPr lang="en-GB" sz="1200" b="1" dirty="0">
                          <a:latin typeface="+mn-lt"/>
                        </a:rPr>
                        <a:t>8</a:t>
                      </a:r>
                    </a:p>
                  </a:txBody>
                  <a:tcPr marL="74295" marR="74295" marT="37148" marB="37148"/>
                </a:tc>
                <a:tc>
                  <a:txBody>
                    <a:bodyPr/>
                    <a:lstStyle/>
                    <a:p>
                      <a:r>
                        <a:rPr lang="en-GB" sz="1200" b="1" dirty="0">
                          <a:latin typeface="+mn-lt"/>
                        </a:rPr>
                        <a:t>Discrimination</a:t>
                      </a:r>
                    </a:p>
                  </a:txBody>
                  <a:tcPr marL="74295" marR="74295" marT="37148" marB="37148"/>
                </a:tc>
                <a:tc>
                  <a:txBody>
                    <a:bodyPr/>
                    <a:lstStyle/>
                    <a:p>
                      <a:pPr lvl="0">
                        <a:buNone/>
                      </a:pPr>
                      <a:r>
                        <a:rPr lang="en-GB" sz="1400" b="0" i="0" u="none" strike="noStrike" noProof="0" dirty="0">
                          <a:solidFill>
                            <a:srgbClr val="1F1F1F"/>
                          </a:solidFill>
                          <a:latin typeface="+mn-lt"/>
                        </a:rPr>
                        <a:t>the unjust or prejudicial treatment of different categories of people, especially on the grounds of ethnicity, age, sex, or disability.</a:t>
                      </a:r>
                      <a:endParaRPr lang="en-US" sz="1400">
                        <a:latin typeface="+mn-lt"/>
                      </a:endParaRPr>
                    </a:p>
                  </a:txBody>
                  <a:tcPr marL="74295" marR="74295" marT="37148" marB="37148"/>
                </a:tc>
                <a:extLst>
                  <a:ext uri="{0D108BD9-81ED-4DB2-BD59-A6C34878D82A}">
                    <a16:rowId xmlns:a16="http://schemas.microsoft.com/office/drawing/2014/main" val="1228096367"/>
                  </a:ext>
                </a:extLst>
              </a:tr>
              <a:tr h="598271">
                <a:tc>
                  <a:txBody>
                    <a:bodyPr/>
                    <a:lstStyle/>
                    <a:p>
                      <a:r>
                        <a:rPr lang="en-GB" sz="1100" b="1" dirty="0"/>
                        <a:t>2</a:t>
                      </a:r>
                    </a:p>
                  </a:txBody>
                  <a:tcPr marL="74295" marR="74295" marT="37148" marB="37148"/>
                </a:tc>
                <a:tc>
                  <a:txBody>
                    <a:bodyPr/>
                    <a:lstStyle/>
                    <a:p>
                      <a:pPr lvl="0">
                        <a:buNone/>
                      </a:pPr>
                      <a:r>
                        <a:rPr lang="en-GB" sz="1200" b="1" i="0" u="none" strike="noStrike" noProof="0" dirty="0">
                          <a:solidFill>
                            <a:srgbClr val="000000"/>
                          </a:solidFill>
                          <a:latin typeface="+mn-lt"/>
                        </a:rPr>
                        <a:t>Usury </a:t>
                      </a:r>
                      <a:endParaRPr lang="en-GB" sz="1200" b="0" i="0" u="none" strike="noStrike" noProof="0" dirty="0">
                        <a:solidFill>
                          <a:srgbClr val="000000"/>
                        </a:solidFill>
                        <a:latin typeface="+mn-lt"/>
                      </a:endParaRPr>
                    </a:p>
                  </a:txBody>
                  <a:tcPr marL="74295" marR="74295" marT="37148" marB="37148"/>
                </a:tc>
                <a:tc>
                  <a:txBody>
                    <a:bodyPr/>
                    <a:lstStyle/>
                    <a:p>
                      <a:pPr lvl="0">
                        <a:buNone/>
                      </a:pPr>
                      <a:r>
                        <a:rPr lang="en-GB" sz="1400" b="0" i="0" u="none" strike="noStrike" noProof="0" dirty="0">
                          <a:latin typeface="+mn-lt"/>
                        </a:rPr>
                        <a:t>the action or practice of lending money at unreasonably high rates of interest.</a:t>
                      </a:r>
                    </a:p>
                  </a:txBody>
                  <a:tcPr marL="74295" marR="74295" marT="37148" marB="37148"/>
                </a:tc>
                <a:tc>
                  <a:txBody>
                    <a:bodyPr/>
                    <a:lstStyle/>
                    <a:p>
                      <a:r>
                        <a:rPr lang="en-GB" sz="1200" b="1" dirty="0">
                          <a:latin typeface="+mn-lt"/>
                        </a:rPr>
                        <a:t>9</a:t>
                      </a:r>
                    </a:p>
                  </a:txBody>
                  <a:tcPr marL="74295" marR="74295" marT="37148" marB="37148"/>
                </a:tc>
                <a:tc>
                  <a:txBody>
                    <a:bodyPr/>
                    <a:lstStyle/>
                    <a:p>
                      <a:r>
                        <a:rPr lang="en-GB" sz="1200" b="1" dirty="0">
                          <a:latin typeface="+mn-lt"/>
                        </a:rPr>
                        <a:t>Vengeful</a:t>
                      </a:r>
                    </a:p>
                  </a:txBody>
                  <a:tcPr marL="74295" marR="74295" marT="37148" marB="37148"/>
                </a:tc>
                <a:tc>
                  <a:txBody>
                    <a:bodyPr/>
                    <a:lstStyle/>
                    <a:p>
                      <a:pPr lvl="0">
                        <a:buNone/>
                      </a:pPr>
                      <a:r>
                        <a:rPr lang="en-GB" sz="1400" b="0" i="0" u="none" strike="noStrike" noProof="0" dirty="0">
                          <a:solidFill>
                            <a:srgbClr val="1F1F1F"/>
                          </a:solidFill>
                          <a:latin typeface="+mn-lt"/>
                        </a:rPr>
                        <a:t>seeking to harm someone in return for a perceived injury; getting revenge </a:t>
                      </a:r>
                      <a:endParaRPr lang="en-US" sz="1400">
                        <a:latin typeface="+mn-lt"/>
                      </a:endParaRPr>
                    </a:p>
                  </a:txBody>
                  <a:tcPr marL="74295" marR="74295" marT="37148" marB="37148"/>
                </a:tc>
                <a:extLst>
                  <a:ext uri="{0D108BD9-81ED-4DB2-BD59-A6C34878D82A}">
                    <a16:rowId xmlns:a16="http://schemas.microsoft.com/office/drawing/2014/main" val="534142527"/>
                  </a:ext>
                </a:extLst>
              </a:tr>
              <a:tr h="598271">
                <a:tc>
                  <a:txBody>
                    <a:bodyPr/>
                    <a:lstStyle/>
                    <a:p>
                      <a:r>
                        <a:rPr lang="en-GB" sz="1100" b="1" dirty="0"/>
                        <a:t>3</a:t>
                      </a:r>
                    </a:p>
                  </a:txBody>
                  <a:tcPr marL="74295" marR="74295" marT="37148" marB="37148"/>
                </a:tc>
                <a:tc>
                  <a:txBody>
                    <a:bodyPr/>
                    <a:lstStyle/>
                    <a:p>
                      <a:r>
                        <a:rPr lang="en-GB" sz="1200" b="1" dirty="0">
                          <a:latin typeface="+mn-lt"/>
                        </a:rPr>
                        <a:t>Stereotype </a:t>
                      </a:r>
                    </a:p>
                  </a:txBody>
                  <a:tcPr marL="74295" marR="74295" marT="37148" marB="37148"/>
                </a:tc>
                <a:tc>
                  <a:txBody>
                    <a:bodyPr/>
                    <a:lstStyle/>
                    <a:p>
                      <a:pPr lvl="0">
                        <a:buNone/>
                      </a:pPr>
                      <a:r>
                        <a:rPr lang="en-GB" sz="1400" b="0" i="0" u="none" strike="noStrike" noProof="0" dirty="0">
                          <a:latin typeface="+mn-lt"/>
                        </a:rPr>
                        <a:t>a widely held but fixed and oversimplified image or idea of a particular type of person or thing.</a:t>
                      </a:r>
                    </a:p>
                  </a:txBody>
                  <a:tcPr marL="74295" marR="74295" marT="37148" marB="37148"/>
                </a:tc>
                <a:tc>
                  <a:txBody>
                    <a:bodyPr/>
                    <a:lstStyle/>
                    <a:p>
                      <a:r>
                        <a:rPr lang="en-GB" sz="1200" b="1" dirty="0">
                          <a:latin typeface="+mn-lt"/>
                        </a:rPr>
                        <a:t>10</a:t>
                      </a:r>
                    </a:p>
                  </a:txBody>
                  <a:tcPr marL="74295" marR="74295" marT="37148" marB="37148"/>
                </a:tc>
                <a:tc>
                  <a:txBody>
                    <a:bodyPr/>
                    <a:lstStyle/>
                    <a:p>
                      <a:r>
                        <a:rPr lang="en-GB" sz="1200" b="1" dirty="0">
                          <a:latin typeface="+mn-lt"/>
                        </a:rPr>
                        <a:t>Soliloquy </a:t>
                      </a:r>
                    </a:p>
                  </a:txBody>
                  <a:tcPr marL="74295" marR="74295" marT="37148" marB="37148"/>
                </a:tc>
                <a:tc>
                  <a:txBody>
                    <a:bodyPr/>
                    <a:lstStyle/>
                    <a:p>
                      <a:pPr lvl="0">
                        <a:buNone/>
                      </a:pPr>
                      <a:r>
                        <a:rPr lang="en-GB" sz="1400" b="0" i="0" u="none" strike="noStrike" noProof="0" dirty="0">
                          <a:solidFill>
                            <a:srgbClr val="1F1F1F"/>
                          </a:solidFill>
                          <a:latin typeface="+mn-lt"/>
                        </a:rPr>
                        <a:t>an act of speaking one's thoughts aloud when alone, especially by a character in a play.</a:t>
                      </a:r>
                      <a:endParaRPr lang="en-US" sz="1400">
                        <a:latin typeface="+mn-lt"/>
                      </a:endParaRPr>
                    </a:p>
                  </a:txBody>
                  <a:tcPr marL="74295" marR="74295" marT="37148" marB="37148"/>
                </a:tc>
                <a:extLst>
                  <a:ext uri="{0D108BD9-81ED-4DB2-BD59-A6C34878D82A}">
                    <a16:rowId xmlns:a16="http://schemas.microsoft.com/office/drawing/2014/main" val="837374228"/>
                  </a:ext>
                </a:extLst>
              </a:tr>
              <a:tr h="598271">
                <a:tc>
                  <a:txBody>
                    <a:bodyPr/>
                    <a:lstStyle/>
                    <a:p>
                      <a:r>
                        <a:rPr lang="en-GB" sz="1100" b="1" dirty="0"/>
                        <a:t>4</a:t>
                      </a:r>
                    </a:p>
                  </a:txBody>
                  <a:tcPr marL="74295" marR="74295" marT="37148" marB="37148"/>
                </a:tc>
                <a:tc>
                  <a:txBody>
                    <a:bodyPr/>
                    <a:lstStyle/>
                    <a:p>
                      <a:r>
                        <a:rPr lang="en-GB" sz="1200" b="1" dirty="0">
                          <a:latin typeface="+mn-lt"/>
                        </a:rPr>
                        <a:t>Unconditional</a:t>
                      </a:r>
                    </a:p>
                  </a:txBody>
                  <a:tcPr marL="74295" marR="74295" marT="37148" marB="37148"/>
                </a:tc>
                <a:tc>
                  <a:txBody>
                    <a:bodyPr/>
                    <a:lstStyle/>
                    <a:p>
                      <a:pPr lvl="0">
                        <a:buNone/>
                      </a:pPr>
                      <a:r>
                        <a:rPr lang="en-GB" sz="1400" b="0" i="0" u="none" strike="noStrike" noProof="0" dirty="0">
                          <a:solidFill>
                            <a:srgbClr val="1F1F1F"/>
                          </a:solidFill>
                          <a:latin typeface="+mn-lt"/>
                        </a:rPr>
                        <a:t>not subject to any conditions; absolute. </a:t>
                      </a:r>
                    </a:p>
                  </a:txBody>
                  <a:tcPr marL="74295" marR="74295" marT="37148" marB="37148"/>
                </a:tc>
                <a:tc>
                  <a:txBody>
                    <a:bodyPr/>
                    <a:lstStyle/>
                    <a:p>
                      <a:r>
                        <a:rPr lang="en-GB" sz="1200" b="1" dirty="0">
                          <a:latin typeface="+mn-lt"/>
                        </a:rPr>
                        <a:t>11</a:t>
                      </a:r>
                    </a:p>
                  </a:txBody>
                  <a:tcPr marL="74295" marR="74295" marT="37148" marB="37148"/>
                </a:tc>
                <a:tc>
                  <a:txBody>
                    <a:bodyPr/>
                    <a:lstStyle/>
                    <a:p>
                      <a:r>
                        <a:rPr lang="en-GB" sz="1200" b="1" dirty="0">
                          <a:latin typeface="+mn-lt"/>
                        </a:rPr>
                        <a:t>Avarice</a:t>
                      </a:r>
                    </a:p>
                  </a:txBody>
                  <a:tcPr marL="74295" marR="74295" marT="37148" marB="37148"/>
                </a:tc>
                <a:tc>
                  <a:txBody>
                    <a:bodyPr/>
                    <a:lstStyle/>
                    <a:p>
                      <a:pPr lvl="0">
                        <a:buNone/>
                      </a:pPr>
                      <a:r>
                        <a:rPr lang="en-GB" sz="1400" b="0" i="0" u="none" strike="noStrike" noProof="0" dirty="0">
                          <a:solidFill>
                            <a:srgbClr val="1F1F1F"/>
                          </a:solidFill>
                          <a:latin typeface="+mn-lt"/>
                        </a:rPr>
                        <a:t>extreme greed for wealth or material gain</a:t>
                      </a:r>
                      <a:endParaRPr lang="en-US" sz="1400">
                        <a:latin typeface="+mn-lt"/>
                      </a:endParaRPr>
                    </a:p>
                  </a:txBody>
                  <a:tcPr marL="74295" marR="74295" marT="37148" marB="37148"/>
                </a:tc>
                <a:extLst>
                  <a:ext uri="{0D108BD9-81ED-4DB2-BD59-A6C34878D82A}">
                    <a16:rowId xmlns:a16="http://schemas.microsoft.com/office/drawing/2014/main" val="1036413821"/>
                  </a:ext>
                </a:extLst>
              </a:tr>
              <a:tr h="598271">
                <a:tc>
                  <a:txBody>
                    <a:bodyPr/>
                    <a:lstStyle/>
                    <a:p>
                      <a:r>
                        <a:rPr lang="en-GB" sz="1100" b="1" dirty="0"/>
                        <a:t>5</a:t>
                      </a:r>
                    </a:p>
                  </a:txBody>
                  <a:tcPr marL="74295" marR="74295" marT="37148" marB="37148"/>
                </a:tc>
                <a:tc>
                  <a:txBody>
                    <a:bodyPr/>
                    <a:lstStyle/>
                    <a:p>
                      <a:r>
                        <a:rPr lang="en-GB" sz="1200" b="1" dirty="0">
                          <a:latin typeface="+mn-lt"/>
                        </a:rPr>
                        <a:t>Platonic</a:t>
                      </a:r>
                    </a:p>
                  </a:txBody>
                  <a:tcPr marL="74295" marR="74295" marT="37148" marB="37148"/>
                </a:tc>
                <a:tc>
                  <a:txBody>
                    <a:bodyPr/>
                    <a:lstStyle/>
                    <a:p>
                      <a:pPr lvl="0">
                        <a:buNone/>
                      </a:pPr>
                      <a:r>
                        <a:rPr lang="en-GB" sz="1400" b="0" i="0" u="none" strike="noStrike" noProof="0" dirty="0">
                          <a:latin typeface="+mn-lt"/>
                        </a:rPr>
                        <a:t>(of love or friendship) intimate and affectionate but not sexual.</a:t>
                      </a:r>
                      <a:endParaRPr lang="en-US" sz="1400">
                        <a:latin typeface="+mn-lt"/>
                      </a:endParaRPr>
                    </a:p>
                  </a:txBody>
                  <a:tcPr marL="74295" marR="74295" marT="37148" marB="37148"/>
                </a:tc>
                <a:tc>
                  <a:txBody>
                    <a:bodyPr/>
                    <a:lstStyle/>
                    <a:p>
                      <a:r>
                        <a:rPr lang="en-GB" sz="1200" b="1" dirty="0">
                          <a:latin typeface="+mn-lt"/>
                        </a:rPr>
                        <a:t>12</a:t>
                      </a:r>
                    </a:p>
                  </a:txBody>
                  <a:tcPr marL="74295" marR="74295" marT="37148" marB="37148"/>
                </a:tc>
                <a:tc>
                  <a:txBody>
                    <a:bodyPr/>
                    <a:lstStyle/>
                    <a:p>
                      <a:r>
                        <a:rPr lang="en-GB" sz="1200" b="1" dirty="0">
                          <a:latin typeface="+mn-lt"/>
                        </a:rPr>
                        <a:t>Materialistic</a:t>
                      </a:r>
                    </a:p>
                  </a:txBody>
                  <a:tcPr marL="74295" marR="74295" marT="37148" marB="37148"/>
                </a:tc>
                <a:tc>
                  <a:txBody>
                    <a:bodyPr/>
                    <a:lstStyle/>
                    <a:p>
                      <a:pPr lvl="0">
                        <a:buNone/>
                      </a:pPr>
                      <a:r>
                        <a:rPr lang="en-GB" sz="1400" b="0" i="0" u="none" strike="noStrike" baseline="0" noProof="0" dirty="0">
                          <a:solidFill>
                            <a:srgbClr val="000000"/>
                          </a:solidFill>
                          <a:latin typeface="+mn-lt"/>
                        </a:rPr>
                        <a:t>excessively concerned with material possessions; money-oriented.</a:t>
                      </a:r>
                      <a:endParaRPr lang="en-US" sz="1400">
                        <a:latin typeface="+mn-lt"/>
                      </a:endParaRPr>
                    </a:p>
                  </a:txBody>
                  <a:tcPr marL="74295" marR="74295" marT="37148" marB="37148"/>
                </a:tc>
                <a:extLst>
                  <a:ext uri="{0D108BD9-81ED-4DB2-BD59-A6C34878D82A}">
                    <a16:rowId xmlns:a16="http://schemas.microsoft.com/office/drawing/2014/main" val="736422904"/>
                  </a:ext>
                </a:extLst>
              </a:tr>
              <a:tr h="598271">
                <a:tc>
                  <a:txBody>
                    <a:bodyPr/>
                    <a:lstStyle/>
                    <a:p>
                      <a:r>
                        <a:rPr lang="en-GB" sz="1100" b="1" dirty="0"/>
                        <a:t>6</a:t>
                      </a:r>
                    </a:p>
                  </a:txBody>
                  <a:tcPr marL="74295" marR="74295" marT="37148" marB="37148"/>
                </a:tc>
                <a:tc>
                  <a:txBody>
                    <a:bodyPr/>
                    <a:lstStyle/>
                    <a:p>
                      <a:r>
                        <a:rPr lang="en-GB" sz="1200" b="1" dirty="0">
                          <a:latin typeface="+mn-lt"/>
                        </a:rPr>
                        <a:t>Patriarchy</a:t>
                      </a:r>
                    </a:p>
                  </a:txBody>
                  <a:tcPr marL="74295" marR="74295" marT="37148" marB="37148"/>
                </a:tc>
                <a:tc>
                  <a:txBody>
                    <a:bodyPr/>
                    <a:lstStyle/>
                    <a:p>
                      <a:r>
                        <a:rPr lang="en-GB" sz="1400" b="0" i="0" u="none" strike="noStrike" noProof="0" dirty="0">
                          <a:solidFill>
                            <a:srgbClr val="1F1F1F"/>
                          </a:solidFill>
                          <a:latin typeface="+mn-lt"/>
                        </a:rPr>
                        <a:t>a system of society or government in which men hold the power and women are largely excluded from it.</a:t>
                      </a:r>
                      <a:endParaRPr lang="en-GB" sz="1400" dirty="0">
                        <a:latin typeface="+mn-lt"/>
                      </a:endParaRPr>
                    </a:p>
                  </a:txBody>
                  <a:tcPr marL="74295" marR="74295" marT="37148" marB="37148"/>
                </a:tc>
                <a:tc>
                  <a:txBody>
                    <a:bodyPr/>
                    <a:lstStyle/>
                    <a:p>
                      <a:r>
                        <a:rPr lang="en-GB" sz="1200" b="1" dirty="0">
                          <a:latin typeface="+mn-lt"/>
                        </a:rPr>
                        <a:t>13</a:t>
                      </a:r>
                    </a:p>
                  </a:txBody>
                  <a:tcPr marL="74295" marR="74295" marT="37148" marB="37148"/>
                </a:tc>
                <a:tc>
                  <a:txBody>
                    <a:bodyPr/>
                    <a:lstStyle/>
                    <a:p>
                      <a:r>
                        <a:rPr lang="en-GB" sz="1200" b="1" dirty="0">
                          <a:latin typeface="+mn-lt"/>
                        </a:rPr>
                        <a:t>Motif</a:t>
                      </a:r>
                    </a:p>
                  </a:txBody>
                  <a:tcPr marL="74295" marR="74295" marT="37148" marB="37148"/>
                </a:tc>
                <a:tc>
                  <a:txBody>
                    <a:bodyPr/>
                    <a:lstStyle/>
                    <a:p>
                      <a:pPr lvl="0">
                        <a:buNone/>
                      </a:pPr>
                      <a:r>
                        <a:rPr lang="en-GB" sz="1400" b="0" i="0" u="none" strike="noStrike" baseline="0" noProof="0" dirty="0">
                          <a:solidFill>
                            <a:srgbClr val="000000"/>
                          </a:solidFill>
                          <a:latin typeface="+mn-lt"/>
                        </a:rPr>
                        <a:t>a dominant or recurring idea in an artistic work</a:t>
                      </a:r>
                      <a:endParaRPr lang="en-US" sz="1400">
                        <a:latin typeface="+mn-lt"/>
                      </a:endParaRPr>
                    </a:p>
                  </a:txBody>
                  <a:tcPr marL="74295" marR="74295" marT="37148" marB="37148"/>
                </a:tc>
                <a:extLst>
                  <a:ext uri="{0D108BD9-81ED-4DB2-BD59-A6C34878D82A}">
                    <a16:rowId xmlns:a16="http://schemas.microsoft.com/office/drawing/2014/main" val="2273355464"/>
                  </a:ext>
                </a:extLst>
              </a:tr>
              <a:tr h="598271">
                <a:tc>
                  <a:txBody>
                    <a:bodyPr/>
                    <a:lstStyle/>
                    <a:p>
                      <a:r>
                        <a:rPr lang="en-GB" sz="1100" b="1" dirty="0"/>
                        <a:t>7</a:t>
                      </a:r>
                    </a:p>
                  </a:txBody>
                  <a:tcPr marL="74295" marR="74295" marT="37148" marB="37148"/>
                </a:tc>
                <a:tc>
                  <a:txBody>
                    <a:bodyPr/>
                    <a:lstStyle/>
                    <a:p>
                      <a:r>
                        <a:rPr lang="en-GB" sz="1200" b="1" dirty="0">
                          <a:latin typeface="+mn-lt"/>
                        </a:rPr>
                        <a:t>Prejudice</a:t>
                      </a:r>
                    </a:p>
                  </a:txBody>
                  <a:tcPr marL="74295" marR="74295" marT="37148" marB="37148"/>
                </a:tc>
                <a:tc>
                  <a:txBody>
                    <a:bodyPr/>
                    <a:lstStyle/>
                    <a:p>
                      <a:r>
                        <a:rPr lang="en-GB" sz="1400" dirty="0">
                          <a:latin typeface="+mn-lt"/>
                        </a:rPr>
                        <a:t>A </a:t>
                      </a:r>
                      <a:r>
                        <a:rPr lang="en-GB" sz="1400" b="0" i="0" u="none" strike="noStrike" noProof="0" dirty="0">
                          <a:solidFill>
                            <a:srgbClr val="1F1F1F"/>
                          </a:solidFill>
                          <a:latin typeface="+mn-lt"/>
                        </a:rPr>
                        <a:t>preconceived opinion that is not based on reason or actual experience.</a:t>
                      </a:r>
                      <a:endParaRPr lang="en-GB" sz="1400" dirty="0">
                        <a:latin typeface="+mn-lt"/>
                      </a:endParaRPr>
                    </a:p>
                  </a:txBody>
                  <a:tcPr marL="74295" marR="74295" marT="37148" marB="37148"/>
                </a:tc>
                <a:tc>
                  <a:txBody>
                    <a:bodyPr/>
                    <a:lstStyle/>
                    <a:p>
                      <a:r>
                        <a:rPr lang="en-GB" sz="1200" b="1" dirty="0">
                          <a:latin typeface="+mn-lt"/>
                        </a:rPr>
                        <a:t>14</a:t>
                      </a:r>
                    </a:p>
                  </a:txBody>
                  <a:tcPr marL="74295" marR="74295" marT="37148" marB="37148"/>
                </a:tc>
                <a:tc>
                  <a:txBody>
                    <a:bodyPr/>
                    <a:lstStyle/>
                    <a:p>
                      <a:r>
                        <a:rPr lang="en-GB" sz="1200" b="1" dirty="0">
                          <a:latin typeface="+mn-lt"/>
                        </a:rPr>
                        <a:t>Dramatic Irony </a:t>
                      </a:r>
                    </a:p>
                  </a:txBody>
                  <a:tcPr marL="74295" marR="74295" marT="37148" marB="37148"/>
                </a:tc>
                <a:tc>
                  <a:txBody>
                    <a:bodyPr/>
                    <a:lstStyle/>
                    <a:p>
                      <a:pPr lvl="0">
                        <a:buNone/>
                      </a:pPr>
                      <a:r>
                        <a:rPr lang="en-GB" sz="1400" b="0" i="0" u="none" strike="noStrike" baseline="0" noProof="0" dirty="0">
                          <a:solidFill>
                            <a:srgbClr val="000000"/>
                          </a:solidFill>
                          <a:latin typeface="+mn-lt"/>
                        </a:rPr>
                        <a:t>a literary technique, originally used in Greek tragedy, by which the full significance of a character's words or actions is clear to the audience or reader although unknown to the character.</a:t>
                      </a:r>
                      <a:endParaRPr lang="en-US" sz="1400" dirty="0">
                        <a:latin typeface="+mn-lt"/>
                      </a:endParaRPr>
                    </a:p>
                  </a:txBody>
                  <a:tcPr marL="74295" marR="74295" marT="37148" marB="37148"/>
                </a:tc>
                <a:extLst>
                  <a:ext uri="{0D108BD9-81ED-4DB2-BD59-A6C34878D82A}">
                    <a16:rowId xmlns:a16="http://schemas.microsoft.com/office/drawing/2014/main" val="1485614573"/>
                  </a:ext>
                </a:extLst>
              </a:tr>
            </a:tbl>
          </a:graphicData>
        </a:graphic>
      </p:graphicFrame>
    </p:spTree>
    <p:extLst>
      <p:ext uri="{BB962C8B-B14F-4D97-AF65-F5344CB8AC3E}">
        <p14:creationId xmlns:p14="http://schemas.microsoft.com/office/powerpoint/2010/main" val="3549570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71947"/>
            <a:ext cx="9309100" cy="365125"/>
          </a:xfrm>
          <a:prstGeom prst="roundRect">
            <a:avLst/>
          </a:prstGeom>
          <a:noFill/>
        </p:spPr>
        <p:txBody>
          <a:bodyPr>
            <a:normAutofit/>
          </a:bodyPr>
          <a:lstStyle/>
          <a:p>
            <a:r>
              <a:rPr lang="en-GB" sz="1600" b="1" dirty="0">
                <a:latin typeface="+mn-lt"/>
              </a:rPr>
              <a:t>English</a:t>
            </a:r>
            <a:endParaRPr lang="en-GB" sz="1600" b="0" dirty="0">
              <a:latin typeface="+mn-lt"/>
            </a:endParaRP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2793028037"/>
              </p:ext>
            </p:extLst>
          </p:nvPr>
        </p:nvGraphicFramePr>
        <p:xfrm>
          <a:off x="129092" y="1401921"/>
          <a:ext cx="9509761" cy="5065106"/>
        </p:xfrm>
        <a:graphic>
          <a:graphicData uri="http://schemas.openxmlformats.org/drawingml/2006/table">
            <a:tbl>
              <a:tblPr bandRow="1"/>
              <a:tblGrid>
                <a:gridCol w="888738">
                  <a:extLst>
                    <a:ext uri="{9D8B030D-6E8A-4147-A177-3AD203B41FA5}">
                      <a16:colId xmlns:a16="http://schemas.microsoft.com/office/drawing/2014/main" val="3865173386"/>
                    </a:ext>
                  </a:extLst>
                </a:gridCol>
                <a:gridCol w="799552">
                  <a:extLst>
                    <a:ext uri="{9D8B030D-6E8A-4147-A177-3AD203B41FA5}">
                      <a16:colId xmlns:a16="http://schemas.microsoft.com/office/drawing/2014/main" val="2742584468"/>
                    </a:ext>
                  </a:extLst>
                </a:gridCol>
                <a:gridCol w="7821471">
                  <a:extLst>
                    <a:ext uri="{9D8B030D-6E8A-4147-A177-3AD203B41FA5}">
                      <a16:colId xmlns:a16="http://schemas.microsoft.com/office/drawing/2014/main" val="602962847"/>
                    </a:ext>
                  </a:extLst>
                </a:gridCol>
              </a:tblGrid>
              <a:tr h="193415">
                <a:tc>
                  <a:txBody>
                    <a:bodyPr/>
                    <a:lstStyle/>
                    <a:p>
                      <a:pPr algn="ctr" fontAlgn="base"/>
                      <a:r>
                        <a:rPr lang="en-GB" sz="1200" b="1" i="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600" b="1" i="0">
                          <a:solidFill>
                            <a:srgbClr val="FFFFFF"/>
                          </a:solidFill>
                          <a:effectLst/>
                          <a:latin typeface="+mj-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642546">
                <a:tc>
                  <a:txBody>
                    <a:bodyPr/>
                    <a:lstStyle/>
                    <a:p>
                      <a:pPr algn="ctr" fontAlgn="base"/>
                      <a:r>
                        <a:rPr lang="en-GB" sz="1200" b="1" i="0" dirty="0">
                          <a:solidFill>
                            <a:srgbClr val="000000"/>
                          </a:solidFill>
                          <a:effectLst/>
                          <a:latin typeface="+mn-lt"/>
                        </a:rPr>
                        <a:t>Homework 1</a:t>
                      </a:r>
                      <a:endParaRPr lang="en-GB" sz="1200" b="0" i="0" dirty="0">
                        <a:solidFill>
                          <a:srgbClr val="000000"/>
                        </a:solidFill>
                        <a:effectLst/>
                        <a:latin typeface="+mn-lt"/>
                      </a:endParaRPr>
                    </a:p>
                    <a:p>
                      <a:pPr algn="ctr" fontAlgn="base"/>
                      <a:r>
                        <a:rPr lang="en-GB" sz="1200" b="0" i="0" dirty="0">
                          <a:solidFill>
                            <a:srgbClr val="000000"/>
                          </a:solidFill>
                          <a:effectLst/>
                          <a:latin typeface="+mn-lt"/>
                        </a:rPr>
                        <a:t>​</a:t>
                      </a:r>
                    </a:p>
                    <a:p>
                      <a:pPr algn="ctr" fontAlgn="base"/>
                      <a:endParaRPr lang="en-GB" sz="12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lvl="0" indent="-342900" algn="l">
                        <a:lnSpc>
                          <a:spcPct val="150000"/>
                        </a:lnSpc>
                        <a:buClr>
                          <a:srgbClr val="000000"/>
                        </a:buClr>
                        <a:buAutoNum type="arabicPeriod"/>
                      </a:pPr>
                      <a:r>
                        <a:rPr lang="en-GB" sz="1400" b="0" i="0" u="none" strike="noStrike" kern="100" noProof="0" dirty="0">
                          <a:effectLst/>
                          <a:latin typeface="Calibri (body)"/>
                        </a:rPr>
                        <a:t> Look, cover, write, check vocabulary 1-5.</a:t>
                      </a:r>
                      <a:endParaRPr lang="en-US" sz="1400" b="0" i="0" u="none" strike="noStrike" kern="100" noProof="0" dirty="0">
                        <a:effectLst/>
                        <a:latin typeface="Calibri (body)"/>
                      </a:endParaRPr>
                    </a:p>
                    <a:p>
                      <a:pPr marL="342900" lvl="0" indent="-342900">
                        <a:lnSpc>
                          <a:spcPct val="150000"/>
                        </a:lnSpc>
                        <a:spcBef>
                          <a:spcPts val="0"/>
                        </a:spcBef>
                        <a:spcAft>
                          <a:spcPts val="0"/>
                        </a:spcAft>
                        <a:buClr>
                          <a:srgbClr val="000000"/>
                        </a:buClr>
                        <a:buAutoNum type="arabicPeriod"/>
                      </a:pPr>
                      <a:r>
                        <a:rPr lang="en-GB" sz="1400" b="0" i="0" u="none" strike="noStrike" kern="100" noProof="0" dirty="0">
                          <a:effectLst/>
                          <a:latin typeface="Calibri (body)"/>
                        </a:rPr>
                        <a:t>What is usury? Write one sentence using this word in relation to </a:t>
                      </a:r>
                      <a:r>
                        <a:rPr lang="en-GB" sz="1400" b="0" i="1" u="none" strike="noStrike" kern="100" noProof="0" dirty="0">
                          <a:effectLst/>
                          <a:latin typeface="Calibri (body)"/>
                        </a:rPr>
                        <a:t>The Merchant of Venice.</a:t>
                      </a:r>
                    </a:p>
                    <a:p>
                      <a:pPr marL="342900" lvl="0" indent="-342900">
                        <a:lnSpc>
                          <a:spcPct val="150000"/>
                        </a:lnSpc>
                        <a:spcBef>
                          <a:spcPts val="0"/>
                        </a:spcBef>
                        <a:spcAft>
                          <a:spcPts val="0"/>
                        </a:spcAft>
                        <a:buClr>
                          <a:srgbClr val="000000"/>
                        </a:buClr>
                        <a:buAutoNum type="arabicPeriod"/>
                      </a:pPr>
                      <a:r>
                        <a:rPr lang="en-GB" sz="1400" b="0" i="0" u="none" strike="noStrike" kern="100" noProof="0" dirty="0">
                          <a:effectLst/>
                          <a:latin typeface="Calibri (body)"/>
                        </a:rPr>
                        <a:t>Why was Venice important in Elizabethan times? Write a sentence summarising this. </a:t>
                      </a:r>
                      <a:endParaRPr lang="en-US" sz="1400" b="0" i="0" u="none" strike="noStrike" kern="100" noProof="0" dirty="0">
                        <a:effectLst/>
                        <a:latin typeface="Calibri (body)"/>
                      </a:endParaRPr>
                    </a:p>
                    <a:p>
                      <a:pPr marL="342900" lvl="0" indent="-342900">
                        <a:lnSpc>
                          <a:spcPct val="150000"/>
                        </a:lnSpc>
                        <a:spcBef>
                          <a:spcPts val="0"/>
                        </a:spcBef>
                        <a:spcAft>
                          <a:spcPts val="0"/>
                        </a:spcAft>
                        <a:buClr>
                          <a:srgbClr val="000000"/>
                        </a:buClr>
                        <a:buAutoNum type="arabicPeriod"/>
                      </a:pPr>
                      <a:r>
                        <a:rPr lang="en-GB" sz="1400" b="0" i="0" u="none" strike="noStrike" kern="100" noProof="0" dirty="0">
                          <a:effectLst/>
                          <a:latin typeface="Calibri (body)"/>
                        </a:rPr>
                        <a:t>List three expectations of women in the Elizabethan era. </a:t>
                      </a:r>
                      <a:endParaRPr lang="en-US" sz="1400" b="0" i="0" u="none" strike="noStrike" kern="100" noProof="0" dirty="0">
                        <a:effectLst/>
                        <a:latin typeface="Calibri (body)"/>
                      </a:endParaRPr>
                    </a:p>
                    <a:p>
                      <a:pPr marL="342900" lvl="0" indent="-342900">
                        <a:lnSpc>
                          <a:spcPct val="150000"/>
                        </a:lnSpc>
                        <a:spcBef>
                          <a:spcPts val="0"/>
                        </a:spcBef>
                        <a:spcAft>
                          <a:spcPts val="0"/>
                        </a:spcAft>
                        <a:buClr>
                          <a:srgbClr val="000000"/>
                        </a:buClr>
                        <a:buAutoNum type="arabicPeriod"/>
                      </a:pPr>
                      <a:r>
                        <a:rPr lang="en-GB" sz="1400" b="0" i="0" u="none" strike="noStrike" kern="100" noProof="0" dirty="0">
                          <a:solidFill>
                            <a:srgbClr val="000000"/>
                          </a:solidFill>
                          <a:effectLst/>
                          <a:latin typeface="Calibri (body)"/>
                        </a:rPr>
                        <a:t>What is the meaning of credit? How might credit turn into something negative? </a:t>
                      </a:r>
                      <a:endParaRPr lang="en-GB" sz="1400" b="0" i="0" u="none" strike="noStrike" kern="100" noProof="0" dirty="0">
                        <a:effectLst/>
                        <a:latin typeface="Calibri (body)"/>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4549014"/>
                  </a:ext>
                </a:extLst>
              </a:tr>
              <a:tr h="1546784">
                <a:tc>
                  <a:txBody>
                    <a:bodyPr/>
                    <a:lstStyle/>
                    <a:p>
                      <a:pPr algn="ctr" fontAlgn="base"/>
                      <a:r>
                        <a:rPr lang="en-GB" sz="1200" b="1" i="0" dirty="0">
                          <a:solidFill>
                            <a:srgbClr val="000000"/>
                          </a:solidFill>
                          <a:effectLst/>
                          <a:latin typeface="+mn-lt"/>
                        </a:rPr>
                        <a:t>Homework</a:t>
                      </a:r>
                    </a:p>
                    <a:p>
                      <a:pPr algn="ctr" fontAlgn="base"/>
                      <a:r>
                        <a:rPr lang="en-GB" sz="1200" b="1" i="0" dirty="0">
                          <a:solidFill>
                            <a:srgbClr val="000000"/>
                          </a:solidFill>
                          <a:effectLst/>
                          <a:latin typeface="+mn-lt"/>
                        </a:rPr>
                        <a:t>2</a:t>
                      </a:r>
                      <a:endParaRPr lang="en-GB" sz="1200" b="0" i="0" dirty="0">
                        <a:solidFill>
                          <a:srgbClr val="000000"/>
                        </a:solidFill>
                        <a:effectLst/>
                        <a:latin typeface="+mn-lt"/>
                      </a:endParaRPr>
                    </a:p>
                    <a:p>
                      <a:pPr algn="ctr" fontAlgn="base"/>
                      <a:r>
                        <a:rPr lang="en-GB" sz="1200" b="0" i="0" dirty="0">
                          <a:solidFill>
                            <a:srgbClr val="000000"/>
                          </a:solidFill>
                          <a:effectLst/>
                          <a:latin typeface="+mn-lt"/>
                        </a:rPr>
                        <a:t>​</a:t>
                      </a:r>
                    </a:p>
                    <a:p>
                      <a:pPr algn="ctr" fontAlgn="base"/>
                      <a:r>
                        <a:rPr lang="en-GB" sz="1200" b="0" i="0" dirty="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ase">
                        <a:buFont typeface="+mj-lt"/>
                        <a:buAutoNum type="arabicPeriod" startAt="5"/>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marR="0" lvl="0" indent="-342900" algn="l" rtl="0" eaLnBrk="1" fontAlgn="auto" latinLnBrk="0" hangingPunct="1">
                        <a:lnSpc>
                          <a:spcPct val="150000"/>
                        </a:lnSpc>
                        <a:spcBef>
                          <a:spcPts val="0"/>
                        </a:spcBef>
                        <a:spcAft>
                          <a:spcPts val="0"/>
                        </a:spcAft>
                        <a:buClrTx/>
                        <a:buSzTx/>
                        <a:buAutoNum type="arabicPeriod"/>
                      </a:pPr>
                      <a:r>
                        <a:rPr lang="en-GB" sz="1400" b="0" i="0" u="none" strike="noStrike" kern="100" noProof="0" dirty="0">
                          <a:solidFill>
                            <a:srgbClr val="000000"/>
                          </a:solidFill>
                          <a:effectLst/>
                          <a:latin typeface="Calibri (body)"/>
                        </a:rPr>
                        <a:t>Look, cover, write, check vocabulary 6-10.</a:t>
                      </a:r>
                    </a:p>
                    <a:p>
                      <a:pPr marL="342900" marR="0" lvl="0" indent="-342900" algn="l">
                        <a:lnSpc>
                          <a:spcPct val="150000"/>
                        </a:lnSpc>
                        <a:spcBef>
                          <a:spcPts val="0"/>
                        </a:spcBef>
                        <a:spcAft>
                          <a:spcPts val="0"/>
                        </a:spcAft>
                        <a:buClrTx/>
                        <a:buSzTx/>
                        <a:buAutoNum type="arabicPeriod"/>
                      </a:pPr>
                      <a:r>
                        <a:rPr lang="en-GB" sz="1400" b="0" i="0" u="none" strike="noStrike" kern="100" noProof="0" dirty="0">
                          <a:solidFill>
                            <a:srgbClr val="000000"/>
                          </a:solidFill>
                          <a:effectLst/>
                          <a:latin typeface="Calibri (body)"/>
                        </a:rPr>
                        <a:t>Write one sentence outlining how platonic relationships are shown so far in </a:t>
                      </a:r>
                      <a:r>
                        <a:rPr lang="en-GB" sz="1400" b="0" i="1" u="none" strike="noStrike" kern="100" noProof="0" dirty="0">
                          <a:solidFill>
                            <a:srgbClr val="000000"/>
                          </a:solidFill>
                          <a:effectLst/>
                          <a:latin typeface="Calibri (body)"/>
                        </a:rPr>
                        <a:t>The Merchant of Venice.</a:t>
                      </a:r>
                      <a:endParaRPr lang="en-GB" sz="1400" b="0" i="0" u="none" strike="noStrike" kern="100" noProof="0" dirty="0">
                        <a:solidFill>
                          <a:srgbClr val="000000"/>
                        </a:solidFill>
                        <a:effectLst/>
                        <a:latin typeface="Calibri (body)"/>
                      </a:endParaRPr>
                    </a:p>
                    <a:p>
                      <a:pPr marL="342900" marR="0" lvl="0" indent="-342900" algn="l">
                        <a:lnSpc>
                          <a:spcPct val="150000"/>
                        </a:lnSpc>
                        <a:spcBef>
                          <a:spcPts val="0"/>
                        </a:spcBef>
                        <a:spcAft>
                          <a:spcPts val="0"/>
                        </a:spcAft>
                        <a:buClrTx/>
                        <a:buSzTx/>
                        <a:buAutoNum type="arabicPeriod"/>
                      </a:pPr>
                      <a:r>
                        <a:rPr lang="en-GB" sz="1400" b="0" i="0" u="none" strike="noStrike" kern="100" noProof="0" dirty="0">
                          <a:solidFill>
                            <a:srgbClr val="000000"/>
                          </a:solidFill>
                          <a:effectLst/>
                          <a:latin typeface="Calibri (body)"/>
                        </a:rPr>
                        <a:t>What is the meaning of usury? How is this represented in </a:t>
                      </a:r>
                      <a:r>
                        <a:rPr lang="en-GB" sz="1400" b="0" i="1" u="none" strike="noStrike" kern="100" noProof="0" dirty="0">
                          <a:solidFill>
                            <a:srgbClr val="000000"/>
                          </a:solidFill>
                          <a:effectLst/>
                          <a:latin typeface="Calibri (body)"/>
                        </a:rPr>
                        <a:t>The Merchant of Venice?</a:t>
                      </a:r>
                    </a:p>
                    <a:p>
                      <a:pPr marL="342900" marR="0" lvl="0" indent="-342900" algn="l">
                        <a:lnSpc>
                          <a:spcPct val="150000"/>
                        </a:lnSpc>
                        <a:spcBef>
                          <a:spcPts val="0"/>
                        </a:spcBef>
                        <a:spcAft>
                          <a:spcPts val="0"/>
                        </a:spcAft>
                        <a:buClrTx/>
                        <a:buSzTx/>
                        <a:buAutoNum type="arabicPeriod"/>
                      </a:pPr>
                      <a:r>
                        <a:rPr lang="en-GB" sz="1400" b="0" i="0" u="none" strike="noStrike" kern="100" noProof="0" dirty="0">
                          <a:solidFill>
                            <a:srgbClr val="000000"/>
                          </a:solidFill>
                          <a:effectLst/>
                          <a:latin typeface="Calibri (body)"/>
                        </a:rPr>
                        <a:t>List a reason why Venice would be a multicultural city in Elizabethan times. </a:t>
                      </a:r>
                    </a:p>
                    <a:p>
                      <a:pPr marL="342900" marR="0" lvl="0" indent="-342900" algn="l">
                        <a:lnSpc>
                          <a:spcPct val="150000"/>
                        </a:lnSpc>
                        <a:spcBef>
                          <a:spcPts val="0"/>
                        </a:spcBef>
                        <a:spcAft>
                          <a:spcPts val="0"/>
                        </a:spcAft>
                        <a:buClrTx/>
                        <a:buSzTx/>
                        <a:buAutoNum type="arabicPeriod"/>
                      </a:pPr>
                      <a:r>
                        <a:rPr lang="en-GB" sz="1400" b="0" i="0" u="none" strike="noStrike" kern="100" noProof="0" dirty="0">
                          <a:solidFill>
                            <a:srgbClr val="000000"/>
                          </a:solidFill>
                          <a:effectLst/>
                          <a:latin typeface="Calibri (body)"/>
                        </a:rPr>
                        <a:t>Why might unconditional love be dangerous? Summarise in a sentence.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6120413"/>
                  </a:ext>
                </a:extLst>
              </a:tr>
              <a:tr h="1520694">
                <a:tc>
                  <a:txBody>
                    <a:bodyPr/>
                    <a:lstStyle/>
                    <a:p>
                      <a:pPr algn="ctr" fontAlgn="base"/>
                      <a:r>
                        <a:rPr lang="en-GB" sz="1200" b="1" i="0">
                          <a:solidFill>
                            <a:srgbClr val="000000"/>
                          </a:solidFill>
                          <a:effectLst/>
                          <a:latin typeface="+mn-lt"/>
                        </a:rPr>
                        <a:t>Homework </a:t>
                      </a:r>
                    </a:p>
                    <a:p>
                      <a:pPr algn="ctr" fontAlgn="base"/>
                      <a:r>
                        <a:rPr lang="en-GB" sz="1200" b="0" i="0">
                          <a:solidFill>
                            <a:srgbClr val="000000"/>
                          </a:solidFill>
                          <a:effectLst/>
                          <a:latin typeface="+mn-lt"/>
                        </a:rPr>
                        <a:t>3</a:t>
                      </a:r>
                    </a:p>
                    <a:p>
                      <a:pPr algn="ctr" fontAlgn="base"/>
                      <a:endParaRPr lang="en-GB" sz="1200" b="0" i="0">
                        <a:solidFill>
                          <a:srgbClr val="000000"/>
                        </a:solidFill>
                        <a:effectLst/>
                        <a:latin typeface="+mn-lt"/>
                      </a:endParaRPr>
                    </a:p>
                    <a:p>
                      <a:pPr algn="ctr" fontAlgn="base"/>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ctr" fontAlgn="base">
                        <a:buFont typeface="+mj-lt"/>
                        <a:buAutoNum type="arabicPeriod"/>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lvl="0" indent="-342900" algn="l">
                        <a:lnSpc>
                          <a:spcPct val="150000"/>
                        </a:lnSpc>
                        <a:spcBef>
                          <a:spcPts val="0"/>
                        </a:spcBef>
                        <a:spcAft>
                          <a:spcPts val="0"/>
                        </a:spcAft>
                        <a:buAutoNum type="arabicPeriod"/>
                      </a:pPr>
                      <a:r>
                        <a:rPr lang="en-GB" sz="1400" b="0" i="0" u="none" strike="noStrike" kern="100" noProof="0" dirty="0">
                          <a:solidFill>
                            <a:schemeClr val="tx1"/>
                          </a:solidFill>
                          <a:effectLst/>
                          <a:latin typeface="Calibri (body)"/>
                        </a:rPr>
                        <a:t>Look, cover, write check vocabulary 8-12.</a:t>
                      </a:r>
                      <a:endParaRPr lang="en-US" sz="1400" dirty="0">
                        <a:latin typeface="Calibri (body)"/>
                      </a:endParaRPr>
                    </a:p>
                    <a:p>
                      <a:pPr marL="342900" lvl="0" indent="-342900" algn="l">
                        <a:lnSpc>
                          <a:spcPct val="150000"/>
                        </a:lnSpc>
                        <a:spcBef>
                          <a:spcPts val="0"/>
                        </a:spcBef>
                        <a:spcAft>
                          <a:spcPts val="0"/>
                        </a:spcAft>
                        <a:buAutoNum type="arabicPeriod"/>
                      </a:pPr>
                      <a:r>
                        <a:rPr lang="en-GB" sz="1400" b="0" i="0" u="none" strike="noStrike" kern="100" noProof="0" dirty="0">
                          <a:solidFill>
                            <a:schemeClr val="tx1"/>
                          </a:solidFill>
                          <a:effectLst/>
                          <a:latin typeface="Calibri (body)"/>
                        </a:rPr>
                        <a:t>Define anti-Semitism in a sentence using the word prejudice. </a:t>
                      </a:r>
                    </a:p>
                    <a:p>
                      <a:pPr marL="342900" lvl="0" indent="-342900" algn="l">
                        <a:lnSpc>
                          <a:spcPct val="150000"/>
                        </a:lnSpc>
                        <a:spcBef>
                          <a:spcPts val="0"/>
                        </a:spcBef>
                        <a:spcAft>
                          <a:spcPts val="0"/>
                        </a:spcAft>
                        <a:buAutoNum type="arabicPeriod"/>
                      </a:pPr>
                      <a:r>
                        <a:rPr lang="en-GB" sz="1400" b="0" i="0" u="none" strike="noStrike" kern="100" noProof="0" dirty="0">
                          <a:solidFill>
                            <a:srgbClr val="000000"/>
                          </a:solidFill>
                          <a:effectLst/>
                          <a:latin typeface="Calibri (body)"/>
                        </a:rPr>
                        <a:t>How is Shylock a victim of prejudice? Write a sentence summarising this. </a:t>
                      </a:r>
                    </a:p>
                    <a:p>
                      <a:pPr marL="342900" lvl="0" indent="-342900" algn="l">
                        <a:lnSpc>
                          <a:spcPct val="150000"/>
                        </a:lnSpc>
                        <a:spcBef>
                          <a:spcPts val="0"/>
                        </a:spcBef>
                        <a:spcAft>
                          <a:spcPts val="0"/>
                        </a:spcAft>
                        <a:buAutoNum type="arabicPeriod"/>
                      </a:pPr>
                      <a:r>
                        <a:rPr lang="en-GB" sz="1400" b="0" i="0" u="none" strike="noStrike" kern="100" noProof="0" dirty="0">
                          <a:solidFill>
                            <a:srgbClr val="000000"/>
                          </a:solidFill>
                          <a:effectLst/>
                          <a:latin typeface="Calibri (body)"/>
                        </a:rPr>
                        <a:t>List one way that Portia </a:t>
                      </a:r>
                      <a:r>
                        <a:rPr lang="en-GB" sz="1400" b="0" i="0" u="sng" strike="noStrike" kern="100" noProof="0" dirty="0">
                          <a:solidFill>
                            <a:srgbClr val="000000"/>
                          </a:solidFill>
                          <a:effectLst/>
                          <a:latin typeface="Calibri (body)"/>
                        </a:rPr>
                        <a:t>conforms </a:t>
                      </a:r>
                      <a:r>
                        <a:rPr lang="en-GB" sz="1400" b="0" i="0" u="none" strike="noStrike" kern="100" noProof="0" dirty="0">
                          <a:solidFill>
                            <a:srgbClr val="000000"/>
                          </a:solidFill>
                          <a:effectLst/>
                          <a:latin typeface="Calibri (body)"/>
                        </a:rPr>
                        <a:t>to gender </a:t>
                      </a:r>
                      <a:r>
                        <a:rPr lang="en-GB" sz="1400" b="0" i="0" u="none" strike="noStrike" kern="100" noProof="0" dirty="0" err="1">
                          <a:solidFill>
                            <a:srgbClr val="000000"/>
                          </a:solidFill>
                          <a:effectLst/>
                          <a:latin typeface="Calibri (body)"/>
                        </a:rPr>
                        <a:t>expections</a:t>
                      </a:r>
                      <a:r>
                        <a:rPr lang="en-GB" sz="1400" b="0" i="0" u="none" strike="noStrike" kern="100" noProof="0" dirty="0">
                          <a:solidFill>
                            <a:srgbClr val="000000"/>
                          </a:solidFill>
                          <a:effectLst/>
                          <a:latin typeface="Calibri (body)"/>
                        </a:rPr>
                        <a:t> of Elizabethan women. </a:t>
                      </a:r>
                    </a:p>
                    <a:p>
                      <a:pPr marL="342900" lvl="0" indent="-342900" algn="l">
                        <a:lnSpc>
                          <a:spcPct val="150000"/>
                        </a:lnSpc>
                        <a:spcBef>
                          <a:spcPts val="0"/>
                        </a:spcBef>
                        <a:spcAft>
                          <a:spcPts val="0"/>
                        </a:spcAft>
                        <a:buAutoNum type="arabicPeriod"/>
                      </a:pPr>
                      <a:r>
                        <a:rPr lang="en-GB" sz="1400" b="0" i="0" u="none" strike="noStrike" kern="100" noProof="0" dirty="0">
                          <a:solidFill>
                            <a:srgbClr val="000000"/>
                          </a:solidFill>
                          <a:effectLst/>
                          <a:latin typeface="Calibri (body)"/>
                        </a:rPr>
                        <a:t>List one way that Portia </a:t>
                      </a:r>
                      <a:r>
                        <a:rPr lang="en-GB" sz="1400" b="0" i="0" u="sng" strike="noStrike" kern="100" noProof="0" dirty="0">
                          <a:solidFill>
                            <a:srgbClr val="000000"/>
                          </a:solidFill>
                          <a:effectLst/>
                          <a:latin typeface="Calibri (body)"/>
                        </a:rPr>
                        <a:t>subverts </a:t>
                      </a:r>
                      <a:r>
                        <a:rPr lang="en-GB" sz="1400" b="0" i="0" u="none" strike="noStrike" kern="100" noProof="0" dirty="0">
                          <a:solidFill>
                            <a:srgbClr val="000000"/>
                          </a:solidFill>
                          <a:effectLst/>
                          <a:latin typeface="Calibri (body)"/>
                        </a:rPr>
                        <a:t>gender expectations of Elizabethan women.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7760053"/>
                  </a:ext>
                </a:extLst>
              </a:tr>
            </a:tbl>
          </a:graphicData>
        </a:graphic>
      </p:graphicFrame>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6441" y="1595256"/>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60900"/>
            <a:ext cx="457200" cy="457200"/>
          </a:xfrm>
          <a:prstGeom prst="rect">
            <a:avLst/>
          </a:prstGeom>
        </p:spPr>
      </p:pic>
      <p:sp>
        <p:nvSpPr>
          <p:cNvPr id="6" name="TextBox 5">
            <a:extLst>
              <a:ext uri="{FF2B5EF4-FFF2-40B4-BE49-F238E27FC236}">
                <a16:creationId xmlns:a16="http://schemas.microsoft.com/office/drawing/2014/main" id="{B412DD44-1DD6-0E96-4521-5C8774F2F72A}"/>
              </a:ext>
            </a:extLst>
          </p:cNvPr>
          <p:cNvSpPr txBox="1"/>
          <p:nvPr/>
        </p:nvSpPr>
        <p:spPr>
          <a:xfrm>
            <a:off x="629078" y="516841"/>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477311" y="2697478"/>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10B409E-A6F6-C6D1-51A5-504F3F5CF587}"/>
              </a:ext>
            </a:extLst>
          </p:cNvPr>
          <p:cNvSpPr txBox="1"/>
          <p:nvPr/>
        </p:nvSpPr>
        <p:spPr>
          <a:xfrm>
            <a:off x="146152" y="2908049"/>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3" name="Rectangle 12">
            <a:extLst>
              <a:ext uri="{FF2B5EF4-FFF2-40B4-BE49-F238E27FC236}">
                <a16:creationId xmlns:a16="http://schemas.microsoft.com/office/drawing/2014/main" id="{135AA134-F50D-5459-D5F7-3FF3938DDB9B}"/>
              </a:ext>
            </a:extLst>
          </p:cNvPr>
          <p:cNvSpPr/>
          <p:nvPr/>
        </p:nvSpPr>
        <p:spPr>
          <a:xfrm>
            <a:off x="457200" y="4343232"/>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A2603DD-C3AA-F4C0-217F-B4E255F4394B}"/>
              </a:ext>
            </a:extLst>
          </p:cNvPr>
          <p:cNvSpPr txBox="1"/>
          <p:nvPr/>
        </p:nvSpPr>
        <p:spPr>
          <a:xfrm>
            <a:off x="126041" y="4553803"/>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6" name="Rectangle 15">
            <a:extLst>
              <a:ext uri="{FF2B5EF4-FFF2-40B4-BE49-F238E27FC236}">
                <a16:creationId xmlns:a16="http://schemas.microsoft.com/office/drawing/2014/main" id="{94A23C2D-4F9D-8737-998F-2A227FB6C7BE}"/>
              </a:ext>
            </a:extLst>
          </p:cNvPr>
          <p:cNvSpPr/>
          <p:nvPr/>
        </p:nvSpPr>
        <p:spPr>
          <a:xfrm>
            <a:off x="457200" y="5905798"/>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21A47C7-F810-560A-27A1-10EE064887EC}"/>
              </a:ext>
            </a:extLst>
          </p:cNvPr>
          <p:cNvSpPr txBox="1"/>
          <p:nvPr/>
        </p:nvSpPr>
        <p:spPr>
          <a:xfrm>
            <a:off x="126041" y="6116369"/>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Tree>
    <p:extLst>
      <p:ext uri="{BB962C8B-B14F-4D97-AF65-F5344CB8AC3E}">
        <p14:creationId xmlns:p14="http://schemas.microsoft.com/office/powerpoint/2010/main" val="287831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8CF7AB-24E5-1048-4FC3-4194EBD0AAE8}"/>
              </a:ext>
            </a:extLst>
          </p:cNvPr>
          <p:cNvSpPr>
            <a:spLocks noGrp="1"/>
          </p:cNvSpPr>
          <p:nvPr>
            <p:ph type="title" idx="4294967295"/>
          </p:nvPr>
        </p:nvSpPr>
        <p:spPr>
          <a:xfrm>
            <a:off x="477311" y="83293"/>
            <a:ext cx="8494567" cy="365125"/>
          </a:xfrm>
          <a:prstGeom prst="roundRect">
            <a:avLst/>
          </a:prstGeom>
          <a:noFill/>
        </p:spPr>
        <p:txBody>
          <a:bodyPr>
            <a:normAutofit/>
          </a:bodyPr>
          <a:lstStyle/>
          <a:p>
            <a:r>
              <a:rPr lang="en-GB" sz="1600" b="1" dirty="0">
                <a:latin typeface="+mn-lt"/>
              </a:rPr>
              <a:t>English</a:t>
            </a:r>
          </a:p>
        </p:txBody>
      </p:sp>
      <p:graphicFrame>
        <p:nvGraphicFramePr>
          <p:cNvPr id="3" name="Table 2">
            <a:extLst>
              <a:ext uri="{FF2B5EF4-FFF2-40B4-BE49-F238E27FC236}">
                <a16:creationId xmlns:a16="http://schemas.microsoft.com/office/drawing/2014/main" id="{243F92F6-F9DB-9F5F-8B09-C551864C7AF1}"/>
              </a:ext>
            </a:extLst>
          </p:cNvPr>
          <p:cNvGraphicFramePr>
            <a:graphicFrameLocks noGrp="1"/>
          </p:cNvGraphicFramePr>
          <p:nvPr>
            <p:extLst>
              <p:ext uri="{D42A27DB-BD31-4B8C-83A1-F6EECF244321}">
                <p14:modId xmlns:p14="http://schemas.microsoft.com/office/powerpoint/2010/main" val="377069450"/>
              </p:ext>
            </p:extLst>
          </p:nvPr>
        </p:nvGraphicFramePr>
        <p:xfrm>
          <a:off x="129092" y="1401920"/>
          <a:ext cx="9630756" cy="4517844"/>
        </p:xfrm>
        <a:graphic>
          <a:graphicData uri="http://schemas.openxmlformats.org/drawingml/2006/table">
            <a:tbl>
              <a:tblPr bandRow="1"/>
              <a:tblGrid>
                <a:gridCol w="900046">
                  <a:extLst>
                    <a:ext uri="{9D8B030D-6E8A-4147-A177-3AD203B41FA5}">
                      <a16:colId xmlns:a16="http://schemas.microsoft.com/office/drawing/2014/main" val="3865173386"/>
                    </a:ext>
                  </a:extLst>
                </a:gridCol>
                <a:gridCol w="809725">
                  <a:extLst>
                    <a:ext uri="{9D8B030D-6E8A-4147-A177-3AD203B41FA5}">
                      <a16:colId xmlns:a16="http://schemas.microsoft.com/office/drawing/2014/main" val="2742584468"/>
                    </a:ext>
                  </a:extLst>
                </a:gridCol>
                <a:gridCol w="7920985">
                  <a:extLst>
                    <a:ext uri="{9D8B030D-6E8A-4147-A177-3AD203B41FA5}">
                      <a16:colId xmlns:a16="http://schemas.microsoft.com/office/drawing/2014/main" val="602962847"/>
                    </a:ext>
                  </a:extLst>
                </a:gridCol>
              </a:tblGrid>
              <a:tr h="570176">
                <a:tc>
                  <a:txBody>
                    <a:bodyPr/>
                    <a:lstStyle/>
                    <a:p>
                      <a:pPr algn="ctr" fontAlgn="base"/>
                      <a:r>
                        <a:rPr lang="en-GB" sz="1200" b="1" i="0" dirty="0">
                          <a:solidFill>
                            <a:srgbClr val="FFFFFF"/>
                          </a:solidFill>
                          <a:effectLst/>
                          <a:latin typeface="+mn-lt"/>
                        </a:rPr>
                        <a:t>Homework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fontAlgn="base"/>
                      <a:r>
                        <a:rPr lang="en-GB" sz="1200" b="1" i="0">
                          <a:solidFill>
                            <a:srgbClr val="FFFFFF"/>
                          </a:solidFill>
                          <a:effectLst/>
                          <a:latin typeface="+mn-lt"/>
                        </a:rPr>
                        <a:t>Due </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l" fontAlgn="base"/>
                      <a:r>
                        <a:rPr lang="en-GB" sz="1200" b="1" i="0">
                          <a:solidFill>
                            <a:srgbClr val="FFFFFF"/>
                          </a:solidFill>
                          <a:effectLst/>
                          <a:latin typeface="+mn-lt"/>
                        </a:rPr>
                        <a:t>Task:</a:t>
                      </a: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5008671"/>
                  </a:ext>
                </a:extLst>
              </a:tr>
              <a:tr h="1633379">
                <a:tc>
                  <a:txBody>
                    <a:bodyPr/>
                    <a:lstStyle/>
                    <a:p>
                      <a:pPr algn="ctr" fontAlgn="base"/>
                      <a:r>
                        <a:rPr lang="en-GB" sz="1200" b="1" i="0" dirty="0">
                          <a:solidFill>
                            <a:srgbClr val="000000"/>
                          </a:solidFill>
                          <a:effectLst/>
                          <a:latin typeface="+mn-lt"/>
                        </a:rPr>
                        <a:t>Homework </a:t>
                      </a:r>
                      <a:r>
                        <a:rPr lang="en-GB" sz="1200" b="0" i="0" dirty="0">
                          <a:solidFill>
                            <a:srgbClr val="000000"/>
                          </a:solidFill>
                          <a:effectLst/>
                          <a:latin typeface="+mn-lt"/>
                        </a:rPr>
                        <a:t>4</a:t>
                      </a:r>
                    </a:p>
                    <a:p>
                      <a:pPr algn="ctr" fontAlgn="base"/>
                      <a:r>
                        <a:rPr lang="en-GB" sz="1200" b="0" i="0" dirty="0">
                          <a:solidFill>
                            <a:srgbClr val="000000"/>
                          </a:solidFill>
                          <a:effectLst/>
                          <a:latin typeface="+mn-lt"/>
                        </a:rPr>
                        <a:t>​</a:t>
                      </a:r>
                    </a:p>
                    <a:p>
                      <a:pPr algn="ctr" fontAlgn="base"/>
                      <a:endParaRPr lang="en-GB" sz="1200" b="0" i="0" dirty="0">
                        <a:solidFill>
                          <a:srgbClr val="000000"/>
                        </a:solidFill>
                        <a:effectLst/>
                        <a:latin typeface="+mn-lt"/>
                      </a:endParaRP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indent="-228600" algn="ctr" fontAlgn="base">
                        <a:buFont typeface="+mj-lt"/>
                        <a:buAutoNum type="arabicPeriod"/>
                      </a:pPr>
                      <a:endParaRPr lang="en-GB" sz="1200" b="0" i="0" dirty="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lvl="0" indent="-342900" algn="l">
                        <a:lnSpc>
                          <a:spcPct val="150000"/>
                        </a:lnSpc>
                        <a:spcBef>
                          <a:spcPts val="0"/>
                        </a:spcBef>
                        <a:spcAft>
                          <a:spcPts val="0"/>
                        </a:spcAft>
                        <a:buAutoNum type="arabicPeriod"/>
                      </a:pPr>
                      <a:r>
                        <a:rPr lang="en-GB" sz="1600" b="0" i="0" u="none" strike="noStrike" kern="100" noProof="0" dirty="0">
                          <a:effectLst/>
                          <a:latin typeface="Calibri "/>
                        </a:rPr>
                        <a:t>Look, cover, write check vocabulary 1,3,5,7,9.</a:t>
                      </a:r>
                    </a:p>
                    <a:p>
                      <a:pPr marL="342900" lvl="0" indent="-342900" algn="l">
                        <a:lnSpc>
                          <a:spcPct val="150000"/>
                        </a:lnSpc>
                        <a:spcBef>
                          <a:spcPts val="0"/>
                        </a:spcBef>
                        <a:spcAft>
                          <a:spcPts val="0"/>
                        </a:spcAft>
                        <a:buAutoNum type="arabicPeriod"/>
                      </a:pPr>
                      <a:r>
                        <a:rPr lang="en-GB" sz="1600" b="0" i="0" u="none" strike="noStrike" kern="100" noProof="0" dirty="0">
                          <a:effectLst/>
                          <a:latin typeface="Calibri "/>
                        </a:rPr>
                        <a:t>How would Shylock feel about lending money towards Bassanio, for Antonio? Summarise in a sentence. </a:t>
                      </a:r>
                    </a:p>
                    <a:p>
                      <a:pPr marL="342900" lvl="0" indent="-342900" algn="l">
                        <a:lnSpc>
                          <a:spcPct val="150000"/>
                        </a:lnSpc>
                        <a:spcBef>
                          <a:spcPts val="0"/>
                        </a:spcBef>
                        <a:spcAft>
                          <a:spcPts val="0"/>
                        </a:spcAft>
                        <a:buAutoNum type="arabicPeriod"/>
                      </a:pPr>
                      <a:r>
                        <a:rPr lang="en-GB" sz="1600" b="0" i="0" u="none" strike="noStrike" kern="100" noProof="0" dirty="0">
                          <a:effectLst/>
                          <a:latin typeface="Calibri "/>
                        </a:rPr>
                        <a:t>What evidence is there of prejudice in Shakespeare's description of Shylock? </a:t>
                      </a:r>
                    </a:p>
                    <a:p>
                      <a:pPr marL="342900" lvl="0" indent="-342900" algn="l">
                        <a:lnSpc>
                          <a:spcPct val="150000"/>
                        </a:lnSpc>
                        <a:spcBef>
                          <a:spcPts val="0"/>
                        </a:spcBef>
                        <a:spcAft>
                          <a:spcPts val="0"/>
                        </a:spcAft>
                        <a:buAutoNum type="arabicPeriod"/>
                      </a:pPr>
                      <a:r>
                        <a:rPr lang="en-GB" sz="1600" b="0" i="0" u="none" strike="noStrike" kern="100" noProof="0" dirty="0">
                          <a:effectLst/>
                          <a:latin typeface="Calibri "/>
                        </a:rPr>
                        <a:t>What is the message behind Maya Angelou's poem "Still I Rise"?</a:t>
                      </a:r>
                    </a:p>
                    <a:p>
                      <a:pPr marL="342900" lvl="0" indent="-342900" algn="l">
                        <a:lnSpc>
                          <a:spcPct val="150000"/>
                        </a:lnSpc>
                        <a:spcBef>
                          <a:spcPts val="0"/>
                        </a:spcBef>
                        <a:spcAft>
                          <a:spcPts val="0"/>
                        </a:spcAft>
                        <a:buAutoNum type="arabicPeriod"/>
                      </a:pPr>
                      <a:r>
                        <a:rPr lang="en-GB" sz="1600" b="0" i="0" u="none" strike="noStrike" kern="100" noProof="0" dirty="0">
                          <a:effectLst/>
                          <a:latin typeface="Calibri "/>
                        </a:rPr>
                        <a:t>What do you predict will happen between Antonion and Shylock?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549014"/>
                  </a:ext>
                </a:extLst>
              </a:tr>
              <a:tr h="1633379">
                <a:tc>
                  <a:txBody>
                    <a:bodyPr/>
                    <a:lstStyle/>
                    <a:p>
                      <a:pPr algn="ctr" fontAlgn="base"/>
                      <a:r>
                        <a:rPr lang="en-GB" sz="1200" b="1" i="0">
                          <a:solidFill>
                            <a:srgbClr val="000000"/>
                          </a:solidFill>
                          <a:effectLst/>
                          <a:latin typeface="+mn-lt"/>
                        </a:rPr>
                        <a:t>Homework</a:t>
                      </a:r>
                    </a:p>
                    <a:p>
                      <a:pPr algn="ctr" fontAlgn="base"/>
                      <a:r>
                        <a:rPr lang="en-GB" sz="1200" b="1" i="0">
                          <a:solidFill>
                            <a:srgbClr val="000000"/>
                          </a:solidFill>
                          <a:effectLst/>
                          <a:latin typeface="+mn-lt"/>
                        </a:rPr>
                        <a:t>5</a:t>
                      </a:r>
                      <a:endParaRPr lang="en-GB" sz="1200" b="0" i="0">
                        <a:solidFill>
                          <a:srgbClr val="000000"/>
                        </a:solidFill>
                        <a:effectLst/>
                        <a:latin typeface="+mn-lt"/>
                      </a:endParaRPr>
                    </a:p>
                    <a:p>
                      <a:pPr algn="ctr" fontAlgn="base"/>
                      <a:r>
                        <a:rPr lang="en-GB" sz="1200" b="0" i="0">
                          <a:solidFill>
                            <a:srgbClr val="000000"/>
                          </a:solidFill>
                          <a:effectLst/>
                          <a:latin typeface="+mn-lt"/>
                        </a:rPr>
                        <a:t>​</a:t>
                      </a:r>
                    </a:p>
                    <a:p>
                      <a:pPr algn="ctr" fontAlgn="base"/>
                      <a:r>
                        <a:rPr lang="en-GB" sz="1200" b="0" i="0">
                          <a:solidFill>
                            <a:srgbClr val="000000"/>
                          </a:solidFill>
                          <a:effectLst/>
                          <a:latin typeface="+mn-lt"/>
                        </a:rPr>
                        <a:t>​</a:t>
                      </a:r>
                    </a:p>
                  </a:txBody>
                  <a:tcPr marL="44487" marR="44487" marT="22243" marB="2224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ase">
                        <a:buFont typeface="+mj-lt"/>
                        <a:buAutoNum type="arabicPeriod" startAt="5"/>
                      </a:pPr>
                      <a:endParaRPr lang="en-GB" sz="1200" b="0" i="0">
                        <a:solidFill>
                          <a:srgbClr val="000000"/>
                        </a:solidFill>
                        <a:effectLst/>
                        <a:latin typeface="+mn-lt"/>
                      </a:endParaRPr>
                    </a:p>
                  </a:txBody>
                  <a:tcPr marL="44487" marR="44487" marT="22243" marB="222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rtl="0" eaLnBrk="1" fontAlgn="auto" latinLnBrk="0" hangingPunct="1">
                        <a:lnSpc>
                          <a:spcPct val="150000"/>
                        </a:lnSpc>
                        <a:spcBef>
                          <a:spcPts val="0"/>
                        </a:spcBef>
                        <a:spcAft>
                          <a:spcPts val="0"/>
                        </a:spcAft>
                        <a:buClrTx/>
                        <a:buSzTx/>
                        <a:buAutoNum type="arabicPeriod"/>
                      </a:pPr>
                      <a:r>
                        <a:rPr lang="en-GB" sz="1600" b="0" i="0" u="none" strike="noStrike" kern="100" noProof="0" dirty="0">
                          <a:solidFill>
                            <a:srgbClr val="000000"/>
                          </a:solidFill>
                          <a:effectLst/>
                          <a:latin typeface="Calibri "/>
                        </a:rPr>
                        <a:t>Look, cover, write check vocabulary 2,4,6,8,10.</a:t>
                      </a:r>
                    </a:p>
                    <a:p>
                      <a:pPr marL="342900" marR="0" lvl="0" indent="-342900" algn="l">
                        <a:lnSpc>
                          <a:spcPct val="150000"/>
                        </a:lnSpc>
                        <a:spcBef>
                          <a:spcPts val="0"/>
                        </a:spcBef>
                        <a:spcAft>
                          <a:spcPts val="0"/>
                        </a:spcAft>
                        <a:buClrTx/>
                        <a:buSzTx/>
                        <a:buAutoNum type="arabicPeriod"/>
                      </a:pPr>
                      <a:r>
                        <a:rPr lang="en-GB" sz="1600" b="0" i="0" u="none" strike="noStrike" kern="100" noProof="0" dirty="0">
                          <a:solidFill>
                            <a:srgbClr val="000000"/>
                          </a:solidFill>
                          <a:effectLst/>
                          <a:latin typeface="Calibri "/>
                        </a:rPr>
                        <a:t>Summarise the casket game in a sentence, using the word patriarchy. </a:t>
                      </a:r>
                    </a:p>
                    <a:p>
                      <a:pPr marL="342900" marR="0" lvl="0" indent="-342900" algn="l">
                        <a:lnSpc>
                          <a:spcPct val="150000"/>
                        </a:lnSpc>
                        <a:spcBef>
                          <a:spcPts val="0"/>
                        </a:spcBef>
                        <a:spcAft>
                          <a:spcPts val="0"/>
                        </a:spcAft>
                        <a:buClrTx/>
                        <a:buSzTx/>
                        <a:buAutoNum type="arabicPeriod"/>
                      </a:pPr>
                      <a:r>
                        <a:rPr lang="en-GB" sz="1600" b="0" i="0" u="none" strike="noStrike" kern="100" noProof="0" dirty="0">
                          <a:solidFill>
                            <a:srgbClr val="000000"/>
                          </a:solidFill>
                          <a:effectLst/>
                          <a:latin typeface="Calibri "/>
                        </a:rPr>
                        <a:t>Who is coming to visit Portia in the evening? </a:t>
                      </a:r>
                    </a:p>
                    <a:p>
                      <a:pPr marL="342900" marR="0" lvl="0" indent="-342900" algn="l">
                        <a:lnSpc>
                          <a:spcPct val="150000"/>
                        </a:lnSpc>
                        <a:spcBef>
                          <a:spcPts val="0"/>
                        </a:spcBef>
                        <a:spcAft>
                          <a:spcPts val="0"/>
                        </a:spcAft>
                        <a:buClrTx/>
                        <a:buSzTx/>
                        <a:buAutoNum type="arabicPeriod"/>
                      </a:pPr>
                      <a:r>
                        <a:rPr lang="en-GB" sz="1600" b="0" i="0" u="none" strike="noStrike" kern="100" noProof="0" dirty="0">
                          <a:solidFill>
                            <a:srgbClr val="000000"/>
                          </a:solidFill>
                          <a:effectLst/>
                          <a:latin typeface="Calibri "/>
                        </a:rPr>
                        <a:t>How does Portia feel about the casket game? Summarise in a sentence.</a:t>
                      </a:r>
                    </a:p>
                    <a:p>
                      <a:pPr marL="342900" marR="0" lvl="0" indent="-342900" algn="l">
                        <a:lnSpc>
                          <a:spcPct val="150000"/>
                        </a:lnSpc>
                        <a:spcBef>
                          <a:spcPts val="0"/>
                        </a:spcBef>
                        <a:spcAft>
                          <a:spcPts val="0"/>
                        </a:spcAft>
                        <a:buClrTx/>
                        <a:buSzTx/>
                        <a:buAutoNum type="arabicPeriod"/>
                      </a:pPr>
                      <a:r>
                        <a:rPr lang="en-GB" sz="1600" b="0" i="0" u="none" strike="noStrike" kern="100" noProof="0" dirty="0">
                          <a:solidFill>
                            <a:srgbClr val="000000"/>
                          </a:solidFill>
                          <a:effectLst/>
                          <a:latin typeface="Calibri "/>
                        </a:rPr>
                        <a:t>Which casket is likely to be correct? Why?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6120413"/>
                  </a:ext>
                </a:extLst>
              </a:tr>
            </a:tbl>
          </a:graphicData>
        </a:graphic>
      </p:graphicFrame>
      <p:pic>
        <p:nvPicPr>
          <p:cNvPr id="7" name="Graphic 6" descr="Closed book with solid fill">
            <a:extLst>
              <a:ext uri="{FF2B5EF4-FFF2-40B4-BE49-F238E27FC236}">
                <a16:creationId xmlns:a16="http://schemas.microsoft.com/office/drawing/2014/main" id="{B72B1C6C-3B68-99CD-AD2C-7FD1442889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181" y="106938"/>
            <a:ext cx="506181" cy="518858"/>
          </a:xfrm>
          <a:prstGeom prst="rect">
            <a:avLst/>
          </a:prstGeom>
        </p:spPr>
      </p:pic>
      <p:pic>
        <p:nvPicPr>
          <p:cNvPr id="15" name="Graphic 14" descr="Daily calendar with solid fill">
            <a:extLst>
              <a:ext uri="{FF2B5EF4-FFF2-40B4-BE49-F238E27FC236}">
                <a16:creationId xmlns:a16="http://schemas.microsoft.com/office/drawing/2014/main" id="{D949731B-61EE-6AD5-EFC8-483D69237D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6441" y="1595256"/>
            <a:ext cx="345692" cy="388722"/>
          </a:xfrm>
          <a:prstGeom prst="rect">
            <a:avLst/>
          </a:prstGeom>
        </p:spPr>
      </p:pic>
      <p:pic>
        <p:nvPicPr>
          <p:cNvPr id="9" name="Graphic 8" descr="Brain with solid fill">
            <a:extLst>
              <a:ext uri="{FF2B5EF4-FFF2-40B4-BE49-F238E27FC236}">
                <a16:creationId xmlns:a16="http://schemas.microsoft.com/office/drawing/2014/main" id="{20C22450-0C3E-4B9B-9AEE-6DD69051A8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0900"/>
            <a:ext cx="457200" cy="457200"/>
          </a:xfrm>
          <a:prstGeom prst="rect">
            <a:avLst/>
          </a:prstGeom>
        </p:spPr>
      </p:pic>
      <p:pic>
        <p:nvPicPr>
          <p:cNvPr id="11" name="Graphic 10" descr="Stopwatch 33% with solid fill">
            <a:extLst>
              <a:ext uri="{FF2B5EF4-FFF2-40B4-BE49-F238E27FC236}">
                <a16:creationId xmlns:a16="http://schemas.microsoft.com/office/drawing/2014/main" id="{558B250A-9AC4-9087-F475-50FFAF8487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3" y="513273"/>
            <a:ext cx="626853" cy="641230"/>
          </a:xfrm>
          <a:prstGeom prst="rect">
            <a:avLst/>
          </a:prstGeom>
        </p:spPr>
      </p:pic>
      <p:sp>
        <p:nvSpPr>
          <p:cNvPr id="2" name="Rectangle 1">
            <a:extLst>
              <a:ext uri="{FF2B5EF4-FFF2-40B4-BE49-F238E27FC236}">
                <a16:creationId xmlns:a16="http://schemas.microsoft.com/office/drawing/2014/main" id="{C4E7A148-EECB-1EBE-405E-7ECE68A4D213}"/>
              </a:ext>
            </a:extLst>
          </p:cNvPr>
          <p:cNvSpPr/>
          <p:nvPr/>
        </p:nvSpPr>
        <p:spPr>
          <a:xfrm>
            <a:off x="477311" y="3047675"/>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10B409E-A6F6-C6D1-51A5-504F3F5CF587}"/>
              </a:ext>
            </a:extLst>
          </p:cNvPr>
          <p:cNvSpPr txBox="1"/>
          <p:nvPr/>
        </p:nvSpPr>
        <p:spPr>
          <a:xfrm>
            <a:off x="146152" y="3258246"/>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13" name="Rectangle 12">
            <a:extLst>
              <a:ext uri="{FF2B5EF4-FFF2-40B4-BE49-F238E27FC236}">
                <a16:creationId xmlns:a16="http://schemas.microsoft.com/office/drawing/2014/main" id="{135AA134-F50D-5459-D5F7-3FF3938DDB9B}"/>
              </a:ext>
            </a:extLst>
          </p:cNvPr>
          <p:cNvSpPr/>
          <p:nvPr/>
        </p:nvSpPr>
        <p:spPr>
          <a:xfrm>
            <a:off x="457200" y="5112529"/>
            <a:ext cx="190053" cy="20439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A2603DD-C3AA-F4C0-217F-B4E255F4394B}"/>
              </a:ext>
            </a:extLst>
          </p:cNvPr>
          <p:cNvSpPr txBox="1"/>
          <p:nvPr/>
        </p:nvSpPr>
        <p:spPr>
          <a:xfrm>
            <a:off x="126041" y="5313575"/>
            <a:ext cx="965852" cy="276999"/>
          </a:xfrm>
          <a:prstGeom prst="rect">
            <a:avLst/>
          </a:prstGeom>
          <a:noFill/>
        </p:spPr>
        <p:txBody>
          <a:bodyPr wrap="square" lIns="91440" tIns="45720" rIns="91440" bIns="45720" anchor="t">
            <a:spAutoFit/>
          </a:bodyPr>
          <a:lstStyle/>
          <a:p>
            <a:r>
              <a:rPr lang="en-GB" sz="1200">
                <a:cs typeface="Calibri"/>
              </a:rPr>
              <a:t>Completed?</a:t>
            </a:r>
            <a:endParaRPr lang="en-GB" sz="1200"/>
          </a:p>
        </p:txBody>
      </p:sp>
      <p:sp>
        <p:nvSpPr>
          <p:cNvPr id="5" name="TextBox 4">
            <a:extLst>
              <a:ext uri="{FF2B5EF4-FFF2-40B4-BE49-F238E27FC236}">
                <a16:creationId xmlns:a16="http://schemas.microsoft.com/office/drawing/2014/main" id="{A4E490C2-D757-355B-5B79-8D53A0F639A8}"/>
              </a:ext>
            </a:extLst>
          </p:cNvPr>
          <p:cNvSpPr txBox="1"/>
          <p:nvPr/>
        </p:nvSpPr>
        <p:spPr>
          <a:xfrm>
            <a:off x="629078" y="516841"/>
            <a:ext cx="9137428" cy="461665"/>
          </a:xfrm>
          <a:prstGeom prst="rect">
            <a:avLst/>
          </a:prstGeom>
          <a:solidFill>
            <a:srgbClr val="FFFF00"/>
          </a:solidFill>
        </p:spPr>
        <p:txBody>
          <a:bodyPr wrap="square" lIns="91440" tIns="45720" rIns="91440" bIns="45720" anchor="t">
            <a:spAutoFit/>
          </a:bodyPr>
          <a:lstStyle/>
          <a:p>
            <a:r>
              <a:rPr lang="en-GB" sz="1200" b="1" dirty="0">
                <a:cs typeface="Calibri"/>
              </a:rPr>
              <a:t>Instruction</a:t>
            </a:r>
            <a:r>
              <a:rPr lang="en-GB" sz="1200" dirty="0">
                <a:cs typeface="Calibri"/>
              </a:rPr>
              <a:t>: f</a:t>
            </a:r>
            <a:r>
              <a:rPr lang="en-GB" sz="1200" dirty="0"/>
              <a:t>or each homework, you will be asked to look at </a:t>
            </a:r>
            <a:r>
              <a:rPr lang="en-GB" sz="1200" b="1" dirty="0"/>
              <a:t>a particular section of your Knowledge Organiser</a:t>
            </a:r>
            <a:r>
              <a:rPr kumimoji="0" lang="en-GB" sz="12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to help you answer the questions using full sentences.</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r>
              <a:rPr lang="en-GB" sz="1200" dirty="0">
                <a:cs typeface="Calibri"/>
              </a:rPr>
              <a:t>Each task should take 20 minutes, Set a timer and </a:t>
            </a:r>
            <a:r>
              <a:rPr lang="en-GB" sz="1200" b="1" dirty="0">
                <a:cs typeface="Calibri"/>
              </a:rPr>
              <a:t>stop when the time runs out.</a:t>
            </a:r>
            <a:endParaRPr lang="en-GB" dirty="0"/>
          </a:p>
        </p:txBody>
      </p:sp>
    </p:spTree>
    <p:extLst>
      <p:ext uri="{BB962C8B-B14F-4D97-AF65-F5344CB8AC3E}">
        <p14:creationId xmlns:p14="http://schemas.microsoft.com/office/powerpoint/2010/main" val="17146587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147</TotalTime>
  <Words>16099</Words>
  <Application>Microsoft Office PowerPoint</Application>
  <PresentationFormat>A4 Paper (210x297 mm)</PresentationFormat>
  <Paragraphs>2209</Paragraphs>
  <Slides>54</Slides>
  <Notes>25</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54</vt:i4>
      </vt:variant>
    </vt:vector>
  </HeadingPairs>
  <TitlesOfParts>
    <vt:vector size="73" baseType="lpstr">
      <vt:lpstr>Aptos</vt:lpstr>
      <vt:lpstr>Arial</vt:lpstr>
      <vt:lpstr>Arial,Sans-Serif</vt:lpstr>
      <vt:lpstr>C</vt:lpstr>
      <vt:lpstr>Calibri</vt:lpstr>
      <vt:lpstr>Calibri </vt:lpstr>
      <vt:lpstr>Calibri (body)</vt:lpstr>
      <vt:lpstr>Calibri (body) </vt:lpstr>
      <vt:lpstr>Calibri Light</vt:lpstr>
      <vt:lpstr>Century Gothic</vt:lpstr>
      <vt:lpstr>Gill Sans MT</vt:lpstr>
      <vt:lpstr>inherit</vt:lpstr>
      <vt:lpstr>ReithSans</vt:lpstr>
      <vt:lpstr>Segoe UI</vt:lpstr>
      <vt:lpstr>Times New Roman</vt:lpstr>
      <vt:lpstr>Wingdings</vt:lpstr>
      <vt:lpstr>Office Theme</vt:lpstr>
      <vt:lpstr>1_Office Theme</vt:lpstr>
      <vt:lpstr>Office Theme</vt:lpstr>
      <vt:lpstr>PowerPoint Presentation</vt:lpstr>
      <vt:lpstr>How to present my homework book</vt:lpstr>
      <vt:lpstr>How to complete my homework</vt:lpstr>
      <vt:lpstr>How to present my homework book</vt:lpstr>
      <vt:lpstr>English</vt:lpstr>
      <vt:lpstr> English</vt:lpstr>
      <vt:lpstr>English </vt:lpstr>
      <vt:lpstr>English</vt:lpstr>
      <vt:lpstr>English</vt:lpstr>
      <vt:lpstr> Maths </vt:lpstr>
      <vt:lpstr>Maths </vt:lpstr>
      <vt:lpstr>Maths</vt:lpstr>
      <vt:lpstr>PowerPoint Presentation</vt:lpstr>
      <vt:lpstr>PowerPoint Presentation</vt:lpstr>
      <vt:lpstr>Science</vt:lpstr>
      <vt:lpstr>Science</vt:lpstr>
      <vt:lpstr>PowerPoint Presentation</vt:lpstr>
      <vt:lpstr>PE</vt:lpstr>
      <vt:lpstr>PowerPoint Presentation</vt:lpstr>
      <vt:lpstr>PowerPoint Presentation</vt:lpstr>
      <vt:lpstr>PowerPoint Presentation</vt:lpstr>
      <vt:lpstr>PowerPoint Presentation</vt:lpstr>
      <vt:lpstr> Food</vt:lpstr>
      <vt:lpstr>PowerPoint Presentation</vt:lpstr>
      <vt:lpstr>PowerPoint Presentation</vt:lpstr>
      <vt:lpstr>PowerPoint Presentation</vt:lpstr>
      <vt:lpstr>PowerPoint Presentation</vt:lpstr>
      <vt:lpstr>PowerPoint Presentation</vt:lpstr>
      <vt:lpstr>Art</vt:lpstr>
      <vt:lpstr>PowerPoint Presentation</vt:lpstr>
      <vt:lpstr>Drama</vt:lpstr>
      <vt:lpstr> History</vt:lpstr>
      <vt:lpstr>History</vt:lpstr>
      <vt:lpstr>PowerPoint Presentation</vt:lpstr>
      <vt:lpstr>PowerPoint Presentation</vt:lpstr>
      <vt:lpstr>Geography</vt:lpstr>
      <vt:lpstr>PowerPoint Presentation</vt:lpstr>
      <vt:lpstr>PowerPoint Presentation</vt:lpstr>
      <vt:lpstr>RE</vt:lpstr>
      <vt:lpstr>PowerPoint Presentation</vt:lpstr>
      <vt:lpstr>PowerPoint Presentation</vt:lpstr>
      <vt:lpstr>PowerPoint Presentation</vt:lpstr>
      <vt:lpstr>PowerPoint Presentation</vt:lpstr>
      <vt:lpstr>French</vt:lpstr>
      <vt:lpstr>French</vt:lpstr>
      <vt:lpstr>PowerPoint Presentation</vt:lpstr>
      <vt:lpstr>PowerPoint Presentation</vt:lpstr>
      <vt:lpstr>PowerPoint Presentation</vt:lpstr>
      <vt:lpstr>PowerPoint Presentation</vt:lpstr>
      <vt:lpstr>Spanish</vt:lpstr>
      <vt:lpstr>Spanish</vt:lpstr>
      <vt:lpstr>PowerPoint Presentation</vt:lpstr>
      <vt:lpstr>Music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Organisers Year 7 | Block 1</dc:title>
  <dc:creator>Joshua Sterling - BBA</dc:creator>
  <cp:lastModifiedBy>Farva Ali - BBA</cp:lastModifiedBy>
  <cp:revision>121</cp:revision>
  <cp:lastPrinted>2023-05-22T08:09:43Z</cp:lastPrinted>
  <dcterms:created xsi:type="dcterms:W3CDTF">2023-03-06T13:57:59Z</dcterms:created>
  <dcterms:modified xsi:type="dcterms:W3CDTF">2025-03-15T22:38:35Z</dcterms:modified>
</cp:coreProperties>
</file>